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media/image26.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410" r:id="rId2"/>
    <p:sldId id="411" r:id="rId3"/>
    <p:sldId id="383" r:id="rId4"/>
    <p:sldId id="412" r:id="rId5"/>
    <p:sldId id="375" r:id="rId6"/>
    <p:sldId id="413" r:id="rId7"/>
    <p:sldId id="414" r:id="rId8"/>
    <p:sldId id="415" r:id="rId9"/>
    <p:sldId id="333" r:id="rId10"/>
    <p:sldId id="385" r:id="rId11"/>
    <p:sldId id="336" r:id="rId12"/>
    <p:sldId id="341" r:id="rId13"/>
    <p:sldId id="351" r:id="rId14"/>
    <p:sldId id="352" r:id="rId15"/>
    <p:sldId id="416" r:id="rId16"/>
    <p:sldId id="365" r:id="rId17"/>
    <p:sldId id="303" r:id="rId18"/>
    <p:sldId id="382" r:id="rId19"/>
    <p:sldId id="39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a:srgbClr val="F7C7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2" d="100"/>
          <a:sy n="52" d="100"/>
        </p:scale>
        <p:origin x="2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1" Type="http://schemas.openxmlformats.org/officeDocument/2006/relationships/image" Target="../media/image6.png"/></Relationships>
</file>

<file path=ppt/diagrams/_rels/drawing1.xml.rels><?xml version="1.0" encoding="UTF-8" standalone="yes"?>
<Relationships xmlns="http://schemas.openxmlformats.org/package/2006/relationships"><Relationship Id="rId1"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26872C-B468-438B-93B6-0D8713D60797}" type="doc">
      <dgm:prSet loTypeId="urn:microsoft.com/office/officeart/2008/layout/HexagonCluster" loCatId="picture" qsTypeId="urn:microsoft.com/office/officeart/2005/8/quickstyle/3d7" qsCatId="3D" csTypeId="urn:microsoft.com/office/officeart/2005/8/colors/colorful1" csCatId="colorful" phldr="1"/>
      <dgm:spPr/>
      <dgm:t>
        <a:bodyPr/>
        <a:lstStyle/>
        <a:p>
          <a:endParaRPr lang="en-US"/>
        </a:p>
      </dgm:t>
    </dgm:pt>
    <dgm:pt modelId="{3CA1B79A-C9B2-429E-AF56-D0B755983E02}">
      <dgm:prSet phldrT="[Text]"/>
      <dgm:spPr/>
      <dgm:t>
        <a:bodyPr/>
        <a:lstStyle/>
        <a:p>
          <a:r>
            <a:rPr lang="en-US" b="1">
              <a:effectLst/>
              <a:latin typeface="Sitka Subheading" panose="02000505000000020004" pitchFamily="2" charset="0"/>
              <a:ea typeface="Calibri" panose="020F0502020204030204" pitchFamily="34" charset="0"/>
            </a:rPr>
            <a:t>1. </a:t>
          </a:r>
          <a:r>
            <a:rPr lang="en-US" b="1">
              <a:latin typeface="Sitka Subheading" panose="02000505000000020004" pitchFamily="2" charset="0"/>
              <a:ea typeface="Calibri" panose="020F0502020204030204" pitchFamily="34" charset="0"/>
            </a:rPr>
            <a:t>P</a:t>
          </a:r>
          <a:r>
            <a:rPr lang="en-US" b="1">
              <a:effectLst/>
              <a:latin typeface="Sitka Subheading" panose="02000505000000020004" pitchFamily="2" charset="0"/>
              <a:ea typeface="Calibri" panose="020F0502020204030204" pitchFamily="34" charset="0"/>
            </a:rPr>
            <a:t>hải lấy lợi ích chung làm điểm quy tụ, đồng thời tôn trọng những lợi ích khác biệt chính đáng</a:t>
          </a:r>
          <a:endParaRPr lang="en-US"/>
        </a:p>
      </dgm:t>
    </dgm:pt>
    <dgm:pt modelId="{AD1F9CB4-60FF-4455-BF5F-78B2C8F51D03}" type="parTrans" cxnId="{D7094F79-49E2-437A-8ADC-89CA45B915BF}">
      <dgm:prSet/>
      <dgm:spPr/>
      <dgm:t>
        <a:bodyPr/>
        <a:lstStyle/>
        <a:p>
          <a:endParaRPr lang="en-US"/>
        </a:p>
      </dgm:t>
    </dgm:pt>
    <dgm:pt modelId="{EB86D4EB-33E8-4875-AF43-DA3988E4E26A}" type="sibTrans" cxnId="{D7094F79-49E2-437A-8ADC-89CA45B915BF}">
      <dgm:prSet/>
      <dgm:spPr/>
      <dgm:t>
        <a:bodyPr/>
        <a:lstStyle/>
        <a:p>
          <a:endParaRPr lang="en-US"/>
        </a:p>
      </dgm:t>
    </dgm:pt>
    <dgm:pt modelId="{2C94E8F0-0FF5-4581-B277-E6DCE767A464}">
      <dgm:prSet phldrT="[Text]"/>
      <dgm:spPr/>
      <dgm:t>
        <a:bodyPr/>
        <a:lstStyle/>
        <a:p>
          <a:r>
            <a:rPr lang="en-US" b="1">
              <a:latin typeface="Sitka Subheading" panose="02000505000000020004" pitchFamily="2" charset="0"/>
            </a:rPr>
            <a:t>3</a:t>
          </a:r>
          <a:r>
            <a:rPr lang="vi-VN" b="1">
              <a:latin typeface="Sitka Subheading" panose="02000505000000020004" pitchFamily="2" charset="0"/>
            </a:rPr>
            <a:t>.Có lòng khoan dung độ lượng với con người</a:t>
          </a:r>
          <a:endParaRPr lang="en-US"/>
        </a:p>
      </dgm:t>
    </dgm:pt>
    <dgm:pt modelId="{C0C5D76C-0E45-47A0-9D83-DA4472729DB1}" type="parTrans" cxnId="{B3447A2E-A2BC-4535-9D57-B22CD689E739}">
      <dgm:prSet/>
      <dgm:spPr/>
      <dgm:t>
        <a:bodyPr/>
        <a:lstStyle/>
        <a:p>
          <a:endParaRPr lang="en-US"/>
        </a:p>
      </dgm:t>
    </dgm:pt>
    <dgm:pt modelId="{289450C5-4A9B-4D47-ADF6-7477D2719AFD}" type="sibTrans" cxnId="{B3447A2E-A2BC-4535-9D57-B22CD689E739}">
      <dgm:prSet/>
      <dgm:spPr/>
      <dgm:t>
        <a:bodyPr/>
        <a:lstStyle/>
        <a:p>
          <a:endParaRPr lang="en-US"/>
        </a:p>
      </dgm:t>
    </dgm:pt>
    <dgm:pt modelId="{AEB21DFC-F8A3-429D-84B1-7836C6776AB9}">
      <dgm:prSet phldrT="[Text]"/>
      <dgm:spPr/>
      <dgm:t>
        <a:bodyPr/>
        <a:lstStyle/>
        <a:p>
          <a:r>
            <a:rPr lang="en-US" b="1">
              <a:latin typeface="Sitka Subheading" panose="02000505000000020004" pitchFamily="2" charset="0"/>
            </a:rPr>
            <a:t>4</a:t>
          </a:r>
          <a:r>
            <a:rPr lang="vi-VN" b="1">
              <a:latin typeface="Sitka Subheading" panose="02000505000000020004" pitchFamily="2" charset="0"/>
            </a:rPr>
            <a:t>.Có niềm tin vào nhân dân</a:t>
          </a:r>
        </a:p>
        <a:p>
          <a:endParaRPr lang="en-US"/>
        </a:p>
      </dgm:t>
    </dgm:pt>
    <dgm:pt modelId="{01F12795-49F3-476D-A0E4-6558889459F1}" type="parTrans" cxnId="{3FAD7BB8-D06B-46FD-98C2-562C2EC9A44E}">
      <dgm:prSet/>
      <dgm:spPr/>
      <dgm:t>
        <a:bodyPr/>
        <a:lstStyle/>
        <a:p>
          <a:endParaRPr lang="en-US"/>
        </a:p>
      </dgm:t>
    </dgm:pt>
    <dgm:pt modelId="{07089295-B88F-4C83-BC79-BF8EEB2FA7AD}" type="sibTrans" cxnId="{3FAD7BB8-D06B-46FD-98C2-562C2EC9A44E}">
      <dgm:prSet/>
      <dgm:spPr/>
      <dgm:t>
        <a:bodyPr/>
        <a:lstStyle/>
        <a:p>
          <a:endParaRPr lang="en-US"/>
        </a:p>
      </dgm:t>
    </dgm:pt>
    <dgm:pt modelId="{9D3E1D89-60AF-4FC5-AE22-DAC147C16857}">
      <dgm:prSet phldrT="[Text]"/>
      <dgm:spPr/>
      <dgm:t>
        <a:bodyPr/>
        <a:lstStyle/>
        <a:p>
          <a:r>
            <a:rPr lang="en-US" b="1">
              <a:latin typeface="Sitka Subheading" panose="02000505000000020004" pitchFamily="2" charset="0"/>
            </a:rPr>
            <a:t>2</a:t>
          </a:r>
          <a:r>
            <a:rPr lang="vi-VN" b="1">
              <a:latin typeface="Sitka Subheading" panose="02000505000000020004" pitchFamily="2" charset="0"/>
            </a:rPr>
            <a:t>.Kế thừa truyền thống yêu nước -nhân nghĩa- đoàn kết của dân tộc</a:t>
          </a:r>
          <a:endParaRPr lang="en-US"/>
        </a:p>
      </dgm:t>
    </dgm:pt>
    <dgm:pt modelId="{E2D3EEF9-0FED-43DD-8423-0DFD78D845DA}" type="parTrans" cxnId="{C9E85EC0-58E0-4687-B9FE-B498A680031B}">
      <dgm:prSet/>
      <dgm:spPr/>
      <dgm:t>
        <a:bodyPr/>
        <a:lstStyle/>
        <a:p>
          <a:endParaRPr lang="en-US"/>
        </a:p>
      </dgm:t>
    </dgm:pt>
    <dgm:pt modelId="{88BCF890-082F-40A1-A128-1893961DE1D4}" type="sibTrans" cxnId="{C9E85EC0-58E0-4687-B9FE-B498A680031B}">
      <dgm:prSet/>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l="-26000" r="-26000"/>
          </a:stretch>
        </a:blipFill>
      </dgm:spPr>
      <dgm:t>
        <a:bodyPr/>
        <a:lstStyle/>
        <a:p>
          <a:endParaRPr lang="en-US"/>
        </a:p>
      </dgm:t>
    </dgm:pt>
    <dgm:pt modelId="{3F9095D0-AFEE-4D9E-97D9-3AD15F18A3CD}" type="pres">
      <dgm:prSet presAssocID="{0126872C-B468-438B-93B6-0D8713D60797}" presName="Name0" presStyleCnt="0">
        <dgm:presLayoutVars>
          <dgm:chMax val="21"/>
          <dgm:chPref val="21"/>
        </dgm:presLayoutVars>
      </dgm:prSet>
      <dgm:spPr/>
    </dgm:pt>
    <dgm:pt modelId="{ECE98811-EEC9-4B43-9E34-CDE57C032569}" type="pres">
      <dgm:prSet presAssocID="{3CA1B79A-C9B2-429E-AF56-D0B755983E02}" presName="text1" presStyleCnt="0"/>
      <dgm:spPr/>
    </dgm:pt>
    <dgm:pt modelId="{A4EDC058-CF91-4B9D-AC70-0575DB627833}" type="pres">
      <dgm:prSet presAssocID="{3CA1B79A-C9B2-429E-AF56-D0B755983E02}" presName="textRepeatNode" presStyleLbl="alignNode1" presStyleIdx="0" presStyleCnt="4">
        <dgm:presLayoutVars>
          <dgm:chMax val="0"/>
          <dgm:chPref val="0"/>
          <dgm:bulletEnabled val="1"/>
        </dgm:presLayoutVars>
      </dgm:prSet>
      <dgm:spPr/>
    </dgm:pt>
    <dgm:pt modelId="{1F67465E-B21D-408C-AD3E-E74D30E7BA6D}" type="pres">
      <dgm:prSet presAssocID="{3CA1B79A-C9B2-429E-AF56-D0B755983E02}" presName="textaccent1" presStyleCnt="0"/>
      <dgm:spPr/>
    </dgm:pt>
    <dgm:pt modelId="{B2481E12-2BE0-4BE8-AFEA-8F8150BCF560}" type="pres">
      <dgm:prSet presAssocID="{3CA1B79A-C9B2-429E-AF56-D0B755983E02}" presName="accentRepeatNode" presStyleLbl="solidAlignAcc1" presStyleIdx="0" presStyleCnt="8"/>
      <dgm:spPr/>
    </dgm:pt>
    <dgm:pt modelId="{A8DA632F-E077-4E5F-B303-5A16A7C893A2}" type="pres">
      <dgm:prSet presAssocID="{EB86D4EB-33E8-4875-AF43-DA3988E4E26A}" presName="image1" presStyleCnt="0"/>
      <dgm:spPr/>
    </dgm:pt>
    <dgm:pt modelId="{9D7D2B56-6050-4965-81B6-09709F785E10}" type="pres">
      <dgm:prSet presAssocID="{EB86D4EB-33E8-4875-AF43-DA3988E4E26A}" presName="imageRepeatNode" presStyleLbl="alignAcc1" presStyleIdx="0" presStyleCnt="4"/>
      <dgm:spPr/>
    </dgm:pt>
    <dgm:pt modelId="{B1A08E33-B126-444F-AD32-05A02F4E910A}" type="pres">
      <dgm:prSet presAssocID="{EB86D4EB-33E8-4875-AF43-DA3988E4E26A}" presName="imageaccent1" presStyleCnt="0"/>
      <dgm:spPr/>
    </dgm:pt>
    <dgm:pt modelId="{262F3467-F9B6-46A1-8A8E-2C92BC1F7471}" type="pres">
      <dgm:prSet presAssocID="{EB86D4EB-33E8-4875-AF43-DA3988E4E26A}" presName="accentRepeatNode" presStyleLbl="solidAlignAcc1" presStyleIdx="1" presStyleCnt="8"/>
      <dgm:spPr/>
    </dgm:pt>
    <dgm:pt modelId="{1B3844B9-DCB8-47C7-A2BF-9EC1B657EE9F}" type="pres">
      <dgm:prSet presAssocID="{2C94E8F0-0FF5-4581-B277-E6DCE767A464}" presName="text2" presStyleCnt="0"/>
      <dgm:spPr/>
    </dgm:pt>
    <dgm:pt modelId="{BE65126E-81ED-4581-B8C8-10E4AA46C62A}" type="pres">
      <dgm:prSet presAssocID="{2C94E8F0-0FF5-4581-B277-E6DCE767A464}" presName="textRepeatNode" presStyleLbl="alignNode1" presStyleIdx="1" presStyleCnt="4">
        <dgm:presLayoutVars>
          <dgm:chMax val="0"/>
          <dgm:chPref val="0"/>
          <dgm:bulletEnabled val="1"/>
        </dgm:presLayoutVars>
      </dgm:prSet>
      <dgm:spPr/>
    </dgm:pt>
    <dgm:pt modelId="{815536F6-4EE6-41AC-946A-3E3FBED4A6A3}" type="pres">
      <dgm:prSet presAssocID="{2C94E8F0-0FF5-4581-B277-E6DCE767A464}" presName="textaccent2" presStyleCnt="0"/>
      <dgm:spPr/>
    </dgm:pt>
    <dgm:pt modelId="{21D231A5-2B7D-4191-966C-C3E1F5BD5047}" type="pres">
      <dgm:prSet presAssocID="{2C94E8F0-0FF5-4581-B277-E6DCE767A464}" presName="accentRepeatNode" presStyleLbl="solidAlignAcc1" presStyleIdx="2" presStyleCnt="8"/>
      <dgm:spPr/>
    </dgm:pt>
    <dgm:pt modelId="{873989F0-7721-4D01-B54B-6BEA983E1DC3}" type="pres">
      <dgm:prSet presAssocID="{289450C5-4A9B-4D47-ADF6-7477D2719AFD}" presName="image2" presStyleCnt="0"/>
      <dgm:spPr/>
    </dgm:pt>
    <dgm:pt modelId="{546042D0-81D1-4B90-8E52-01C70C7857C9}" type="pres">
      <dgm:prSet presAssocID="{289450C5-4A9B-4D47-ADF6-7477D2719AFD}" presName="imageRepeatNode" presStyleLbl="alignAcc1" presStyleIdx="1" presStyleCnt="4"/>
      <dgm:spPr/>
    </dgm:pt>
    <dgm:pt modelId="{133BC55C-29A7-427D-95D8-60B928954DD1}" type="pres">
      <dgm:prSet presAssocID="{289450C5-4A9B-4D47-ADF6-7477D2719AFD}" presName="imageaccent2" presStyleCnt="0"/>
      <dgm:spPr/>
    </dgm:pt>
    <dgm:pt modelId="{39C8EE41-ADEB-4DD9-AAC7-C0A287B1BF27}" type="pres">
      <dgm:prSet presAssocID="{289450C5-4A9B-4D47-ADF6-7477D2719AFD}" presName="accentRepeatNode" presStyleLbl="solidAlignAcc1" presStyleIdx="3" presStyleCnt="8"/>
      <dgm:spPr/>
    </dgm:pt>
    <dgm:pt modelId="{F02A8322-BB5D-454C-8A5D-308F0C210B97}" type="pres">
      <dgm:prSet presAssocID="{9D3E1D89-60AF-4FC5-AE22-DAC147C16857}" presName="text3" presStyleCnt="0"/>
      <dgm:spPr/>
    </dgm:pt>
    <dgm:pt modelId="{CA46F25B-F58F-441C-AF33-9FCF216AEB53}" type="pres">
      <dgm:prSet presAssocID="{9D3E1D89-60AF-4FC5-AE22-DAC147C16857}" presName="textRepeatNode" presStyleLbl="alignNode1" presStyleIdx="2" presStyleCnt="4">
        <dgm:presLayoutVars>
          <dgm:chMax val="0"/>
          <dgm:chPref val="0"/>
          <dgm:bulletEnabled val="1"/>
        </dgm:presLayoutVars>
      </dgm:prSet>
      <dgm:spPr/>
    </dgm:pt>
    <dgm:pt modelId="{55A3FA37-5186-4374-B583-8AB613D43C60}" type="pres">
      <dgm:prSet presAssocID="{9D3E1D89-60AF-4FC5-AE22-DAC147C16857}" presName="textaccent3" presStyleCnt="0"/>
      <dgm:spPr/>
    </dgm:pt>
    <dgm:pt modelId="{9C858710-58AB-4003-B104-5D4D2FD95CB8}" type="pres">
      <dgm:prSet presAssocID="{9D3E1D89-60AF-4FC5-AE22-DAC147C16857}" presName="accentRepeatNode" presStyleLbl="solidAlignAcc1" presStyleIdx="4" presStyleCnt="8"/>
      <dgm:spPr/>
    </dgm:pt>
    <dgm:pt modelId="{7ED89EB2-7253-4844-9B9B-D5386995D4D8}" type="pres">
      <dgm:prSet presAssocID="{88BCF890-082F-40A1-A128-1893961DE1D4}" presName="image3" presStyleCnt="0"/>
      <dgm:spPr/>
    </dgm:pt>
    <dgm:pt modelId="{E95B3954-A7BE-46FF-9208-D27FA5E0B013}" type="pres">
      <dgm:prSet presAssocID="{88BCF890-082F-40A1-A128-1893961DE1D4}" presName="imageRepeatNode" presStyleLbl="alignAcc1" presStyleIdx="2" presStyleCnt="4"/>
      <dgm:spPr/>
    </dgm:pt>
    <dgm:pt modelId="{7D253A15-A0AD-4AB4-8584-7558F3841598}" type="pres">
      <dgm:prSet presAssocID="{88BCF890-082F-40A1-A128-1893961DE1D4}" presName="imageaccent3" presStyleCnt="0"/>
      <dgm:spPr/>
    </dgm:pt>
    <dgm:pt modelId="{C3907E61-B668-4B01-B450-0365723566BE}" type="pres">
      <dgm:prSet presAssocID="{88BCF890-082F-40A1-A128-1893961DE1D4}" presName="accentRepeatNode" presStyleLbl="solidAlignAcc1" presStyleIdx="5" presStyleCnt="8"/>
      <dgm:spPr/>
    </dgm:pt>
    <dgm:pt modelId="{B4BA3FB7-EFD1-4806-8AC8-5F6BF75AA6DF}" type="pres">
      <dgm:prSet presAssocID="{AEB21DFC-F8A3-429D-84B1-7836C6776AB9}" presName="text4" presStyleCnt="0"/>
      <dgm:spPr/>
    </dgm:pt>
    <dgm:pt modelId="{F88AEADF-622A-4DA5-A7D1-4951BDCE2899}" type="pres">
      <dgm:prSet presAssocID="{AEB21DFC-F8A3-429D-84B1-7836C6776AB9}" presName="textRepeatNode" presStyleLbl="alignNode1" presStyleIdx="3" presStyleCnt="4">
        <dgm:presLayoutVars>
          <dgm:chMax val="0"/>
          <dgm:chPref val="0"/>
          <dgm:bulletEnabled val="1"/>
        </dgm:presLayoutVars>
      </dgm:prSet>
      <dgm:spPr/>
    </dgm:pt>
    <dgm:pt modelId="{A3735A76-D8AB-490C-B286-046B410775AB}" type="pres">
      <dgm:prSet presAssocID="{AEB21DFC-F8A3-429D-84B1-7836C6776AB9}" presName="textaccent4" presStyleCnt="0"/>
      <dgm:spPr/>
    </dgm:pt>
    <dgm:pt modelId="{11938F61-FF11-4919-8E88-9C3BCE49B99E}" type="pres">
      <dgm:prSet presAssocID="{AEB21DFC-F8A3-429D-84B1-7836C6776AB9}" presName="accentRepeatNode" presStyleLbl="solidAlignAcc1" presStyleIdx="6" presStyleCnt="8"/>
      <dgm:spPr/>
    </dgm:pt>
    <dgm:pt modelId="{C8D58ED5-7D2E-470A-A79E-6F571BE9C73C}" type="pres">
      <dgm:prSet presAssocID="{07089295-B88F-4C83-BC79-BF8EEB2FA7AD}" presName="image4" presStyleCnt="0"/>
      <dgm:spPr/>
    </dgm:pt>
    <dgm:pt modelId="{45577D0E-C984-463E-9438-4DBABB0F81F6}" type="pres">
      <dgm:prSet presAssocID="{07089295-B88F-4C83-BC79-BF8EEB2FA7AD}" presName="imageRepeatNode" presStyleLbl="alignAcc1" presStyleIdx="3" presStyleCnt="4"/>
      <dgm:spPr/>
    </dgm:pt>
    <dgm:pt modelId="{4C676457-135A-4F5D-A7CD-6866A637D204}" type="pres">
      <dgm:prSet presAssocID="{07089295-B88F-4C83-BC79-BF8EEB2FA7AD}" presName="imageaccent4" presStyleCnt="0"/>
      <dgm:spPr/>
    </dgm:pt>
    <dgm:pt modelId="{A2A96577-21F3-4FBE-990D-7CC860500B34}" type="pres">
      <dgm:prSet presAssocID="{07089295-B88F-4C83-BC79-BF8EEB2FA7AD}" presName="accentRepeatNode" presStyleLbl="solidAlignAcc1" presStyleIdx="7" presStyleCnt="8"/>
      <dgm:spPr/>
    </dgm:pt>
  </dgm:ptLst>
  <dgm:cxnLst>
    <dgm:cxn modelId="{D5650808-04BB-44DE-996B-9776F733CF57}" type="presOf" srcId="{2C94E8F0-0FF5-4581-B277-E6DCE767A464}" destId="{BE65126E-81ED-4581-B8C8-10E4AA46C62A}" srcOrd="0" destOrd="0" presId="urn:microsoft.com/office/officeart/2008/layout/HexagonCluster"/>
    <dgm:cxn modelId="{6303880B-B5F3-4039-AB84-022863472418}" type="presOf" srcId="{07089295-B88F-4C83-BC79-BF8EEB2FA7AD}" destId="{45577D0E-C984-463E-9438-4DBABB0F81F6}" srcOrd="0" destOrd="0" presId="urn:microsoft.com/office/officeart/2008/layout/HexagonCluster"/>
    <dgm:cxn modelId="{B3447A2E-A2BC-4535-9D57-B22CD689E739}" srcId="{0126872C-B468-438B-93B6-0D8713D60797}" destId="{2C94E8F0-0FF5-4581-B277-E6DCE767A464}" srcOrd="1" destOrd="0" parTransId="{C0C5D76C-0E45-47A0-9D83-DA4472729DB1}" sibTransId="{289450C5-4A9B-4D47-ADF6-7477D2719AFD}"/>
    <dgm:cxn modelId="{D7094F79-49E2-437A-8ADC-89CA45B915BF}" srcId="{0126872C-B468-438B-93B6-0D8713D60797}" destId="{3CA1B79A-C9B2-429E-AF56-D0B755983E02}" srcOrd="0" destOrd="0" parTransId="{AD1F9CB4-60FF-4455-BF5F-78B2C8F51D03}" sibTransId="{EB86D4EB-33E8-4875-AF43-DA3988E4E26A}"/>
    <dgm:cxn modelId="{5274D77B-73F8-40C5-8EE8-428866EF2A3C}" type="presOf" srcId="{289450C5-4A9B-4D47-ADF6-7477D2719AFD}" destId="{546042D0-81D1-4B90-8E52-01C70C7857C9}" srcOrd="0" destOrd="0" presId="urn:microsoft.com/office/officeart/2008/layout/HexagonCluster"/>
    <dgm:cxn modelId="{463FCE7D-5C78-4743-A23A-CFF9DCAC3831}" type="presOf" srcId="{88BCF890-082F-40A1-A128-1893961DE1D4}" destId="{E95B3954-A7BE-46FF-9208-D27FA5E0B013}" srcOrd="0" destOrd="0" presId="urn:microsoft.com/office/officeart/2008/layout/HexagonCluster"/>
    <dgm:cxn modelId="{1E19509D-9787-4DC1-8E91-16069784949D}" type="presOf" srcId="{AEB21DFC-F8A3-429D-84B1-7836C6776AB9}" destId="{F88AEADF-622A-4DA5-A7D1-4951BDCE2899}" srcOrd="0" destOrd="0" presId="urn:microsoft.com/office/officeart/2008/layout/HexagonCluster"/>
    <dgm:cxn modelId="{1E5EBBA9-9B2E-4AEF-8B58-07E2ACFEB765}" type="presOf" srcId="{9D3E1D89-60AF-4FC5-AE22-DAC147C16857}" destId="{CA46F25B-F58F-441C-AF33-9FCF216AEB53}" srcOrd="0" destOrd="0" presId="urn:microsoft.com/office/officeart/2008/layout/HexagonCluster"/>
    <dgm:cxn modelId="{3FAD7BB8-D06B-46FD-98C2-562C2EC9A44E}" srcId="{0126872C-B468-438B-93B6-0D8713D60797}" destId="{AEB21DFC-F8A3-429D-84B1-7836C6776AB9}" srcOrd="3" destOrd="0" parTransId="{01F12795-49F3-476D-A0E4-6558889459F1}" sibTransId="{07089295-B88F-4C83-BC79-BF8EEB2FA7AD}"/>
    <dgm:cxn modelId="{C92A81BA-AC49-4C39-9D5D-D02B1E539057}" type="presOf" srcId="{EB86D4EB-33E8-4875-AF43-DA3988E4E26A}" destId="{9D7D2B56-6050-4965-81B6-09709F785E10}" srcOrd="0" destOrd="0" presId="urn:microsoft.com/office/officeart/2008/layout/HexagonCluster"/>
    <dgm:cxn modelId="{C9E85EC0-58E0-4687-B9FE-B498A680031B}" srcId="{0126872C-B468-438B-93B6-0D8713D60797}" destId="{9D3E1D89-60AF-4FC5-AE22-DAC147C16857}" srcOrd="2" destOrd="0" parTransId="{E2D3EEF9-0FED-43DD-8423-0DFD78D845DA}" sibTransId="{88BCF890-082F-40A1-A128-1893961DE1D4}"/>
    <dgm:cxn modelId="{0BBFF5C2-C366-436B-807B-A363FACA54B9}" type="presOf" srcId="{0126872C-B468-438B-93B6-0D8713D60797}" destId="{3F9095D0-AFEE-4D9E-97D9-3AD15F18A3CD}" srcOrd="0" destOrd="0" presId="urn:microsoft.com/office/officeart/2008/layout/HexagonCluster"/>
    <dgm:cxn modelId="{5C25AAC9-C20A-49E0-ACBD-463EE7EB84F1}" type="presOf" srcId="{3CA1B79A-C9B2-429E-AF56-D0B755983E02}" destId="{A4EDC058-CF91-4B9D-AC70-0575DB627833}" srcOrd="0" destOrd="0" presId="urn:microsoft.com/office/officeart/2008/layout/HexagonCluster"/>
    <dgm:cxn modelId="{AC04FE65-2EB8-446A-BE95-1C0577D52ECC}" type="presParOf" srcId="{3F9095D0-AFEE-4D9E-97D9-3AD15F18A3CD}" destId="{ECE98811-EEC9-4B43-9E34-CDE57C032569}" srcOrd="0" destOrd="0" presId="urn:microsoft.com/office/officeart/2008/layout/HexagonCluster"/>
    <dgm:cxn modelId="{7879BCE4-0C22-4A9E-997E-B1993C694A92}" type="presParOf" srcId="{ECE98811-EEC9-4B43-9E34-CDE57C032569}" destId="{A4EDC058-CF91-4B9D-AC70-0575DB627833}" srcOrd="0" destOrd="0" presId="urn:microsoft.com/office/officeart/2008/layout/HexagonCluster"/>
    <dgm:cxn modelId="{9618FAA3-62CC-41BB-8BA8-40506DA0BFB1}" type="presParOf" srcId="{3F9095D0-AFEE-4D9E-97D9-3AD15F18A3CD}" destId="{1F67465E-B21D-408C-AD3E-E74D30E7BA6D}" srcOrd="1" destOrd="0" presId="urn:microsoft.com/office/officeart/2008/layout/HexagonCluster"/>
    <dgm:cxn modelId="{E9703B4C-32F2-49BC-8D1D-AF2A9A0EA555}" type="presParOf" srcId="{1F67465E-B21D-408C-AD3E-E74D30E7BA6D}" destId="{B2481E12-2BE0-4BE8-AFEA-8F8150BCF560}" srcOrd="0" destOrd="0" presId="urn:microsoft.com/office/officeart/2008/layout/HexagonCluster"/>
    <dgm:cxn modelId="{964E4894-2923-46EC-95DD-FE3F186AD3FA}" type="presParOf" srcId="{3F9095D0-AFEE-4D9E-97D9-3AD15F18A3CD}" destId="{A8DA632F-E077-4E5F-B303-5A16A7C893A2}" srcOrd="2" destOrd="0" presId="urn:microsoft.com/office/officeart/2008/layout/HexagonCluster"/>
    <dgm:cxn modelId="{E6398B4D-A99B-4844-A597-96A5F91DF9B3}" type="presParOf" srcId="{A8DA632F-E077-4E5F-B303-5A16A7C893A2}" destId="{9D7D2B56-6050-4965-81B6-09709F785E10}" srcOrd="0" destOrd="0" presId="urn:microsoft.com/office/officeart/2008/layout/HexagonCluster"/>
    <dgm:cxn modelId="{F5369197-8999-4001-A8B4-8CB09C36B1DC}" type="presParOf" srcId="{3F9095D0-AFEE-4D9E-97D9-3AD15F18A3CD}" destId="{B1A08E33-B126-444F-AD32-05A02F4E910A}" srcOrd="3" destOrd="0" presId="urn:microsoft.com/office/officeart/2008/layout/HexagonCluster"/>
    <dgm:cxn modelId="{BA0AE402-6EAC-46E2-BCC1-01AFA4F9C46C}" type="presParOf" srcId="{B1A08E33-B126-444F-AD32-05A02F4E910A}" destId="{262F3467-F9B6-46A1-8A8E-2C92BC1F7471}" srcOrd="0" destOrd="0" presId="urn:microsoft.com/office/officeart/2008/layout/HexagonCluster"/>
    <dgm:cxn modelId="{6254945E-79AB-40E4-94AF-0EDB5E3756C4}" type="presParOf" srcId="{3F9095D0-AFEE-4D9E-97D9-3AD15F18A3CD}" destId="{1B3844B9-DCB8-47C7-A2BF-9EC1B657EE9F}" srcOrd="4" destOrd="0" presId="urn:microsoft.com/office/officeart/2008/layout/HexagonCluster"/>
    <dgm:cxn modelId="{29390128-69E9-4AA9-8800-5A87384E1AED}" type="presParOf" srcId="{1B3844B9-DCB8-47C7-A2BF-9EC1B657EE9F}" destId="{BE65126E-81ED-4581-B8C8-10E4AA46C62A}" srcOrd="0" destOrd="0" presId="urn:microsoft.com/office/officeart/2008/layout/HexagonCluster"/>
    <dgm:cxn modelId="{290FBFFD-BDC5-406F-80AB-FE598E037AB1}" type="presParOf" srcId="{3F9095D0-AFEE-4D9E-97D9-3AD15F18A3CD}" destId="{815536F6-4EE6-41AC-946A-3E3FBED4A6A3}" srcOrd="5" destOrd="0" presId="urn:microsoft.com/office/officeart/2008/layout/HexagonCluster"/>
    <dgm:cxn modelId="{67743404-B92A-4590-8E08-401DE8FAC323}" type="presParOf" srcId="{815536F6-4EE6-41AC-946A-3E3FBED4A6A3}" destId="{21D231A5-2B7D-4191-966C-C3E1F5BD5047}" srcOrd="0" destOrd="0" presId="urn:microsoft.com/office/officeart/2008/layout/HexagonCluster"/>
    <dgm:cxn modelId="{C9E11BB5-2E6E-4F29-963D-0156D8F62F1A}" type="presParOf" srcId="{3F9095D0-AFEE-4D9E-97D9-3AD15F18A3CD}" destId="{873989F0-7721-4D01-B54B-6BEA983E1DC3}" srcOrd="6" destOrd="0" presId="urn:microsoft.com/office/officeart/2008/layout/HexagonCluster"/>
    <dgm:cxn modelId="{D9CC93ED-CCC1-4B12-B0FC-F790B9962257}" type="presParOf" srcId="{873989F0-7721-4D01-B54B-6BEA983E1DC3}" destId="{546042D0-81D1-4B90-8E52-01C70C7857C9}" srcOrd="0" destOrd="0" presId="urn:microsoft.com/office/officeart/2008/layout/HexagonCluster"/>
    <dgm:cxn modelId="{CAE810FD-AA88-443E-BBA3-E6044FCE72CF}" type="presParOf" srcId="{3F9095D0-AFEE-4D9E-97D9-3AD15F18A3CD}" destId="{133BC55C-29A7-427D-95D8-60B928954DD1}" srcOrd="7" destOrd="0" presId="urn:microsoft.com/office/officeart/2008/layout/HexagonCluster"/>
    <dgm:cxn modelId="{6565A6F3-5479-49DF-A8C7-712D671D30EA}" type="presParOf" srcId="{133BC55C-29A7-427D-95D8-60B928954DD1}" destId="{39C8EE41-ADEB-4DD9-AAC7-C0A287B1BF27}" srcOrd="0" destOrd="0" presId="urn:microsoft.com/office/officeart/2008/layout/HexagonCluster"/>
    <dgm:cxn modelId="{2DC62BBE-0DD0-4468-9FCB-0E7AE5169BD6}" type="presParOf" srcId="{3F9095D0-AFEE-4D9E-97D9-3AD15F18A3CD}" destId="{F02A8322-BB5D-454C-8A5D-308F0C210B97}" srcOrd="8" destOrd="0" presId="urn:microsoft.com/office/officeart/2008/layout/HexagonCluster"/>
    <dgm:cxn modelId="{EEDC22FB-ACB4-4F5D-A407-E31F52F3FBAD}" type="presParOf" srcId="{F02A8322-BB5D-454C-8A5D-308F0C210B97}" destId="{CA46F25B-F58F-441C-AF33-9FCF216AEB53}" srcOrd="0" destOrd="0" presId="urn:microsoft.com/office/officeart/2008/layout/HexagonCluster"/>
    <dgm:cxn modelId="{6BEA7BD2-8EC6-49F3-A65C-19734A0CF82F}" type="presParOf" srcId="{3F9095D0-AFEE-4D9E-97D9-3AD15F18A3CD}" destId="{55A3FA37-5186-4374-B583-8AB613D43C60}" srcOrd="9" destOrd="0" presId="urn:microsoft.com/office/officeart/2008/layout/HexagonCluster"/>
    <dgm:cxn modelId="{DB77670D-419B-48DB-BA17-2356A48E178B}" type="presParOf" srcId="{55A3FA37-5186-4374-B583-8AB613D43C60}" destId="{9C858710-58AB-4003-B104-5D4D2FD95CB8}" srcOrd="0" destOrd="0" presId="urn:microsoft.com/office/officeart/2008/layout/HexagonCluster"/>
    <dgm:cxn modelId="{582691A3-705D-459A-A623-A5320FF7E148}" type="presParOf" srcId="{3F9095D0-AFEE-4D9E-97D9-3AD15F18A3CD}" destId="{7ED89EB2-7253-4844-9B9B-D5386995D4D8}" srcOrd="10" destOrd="0" presId="urn:microsoft.com/office/officeart/2008/layout/HexagonCluster"/>
    <dgm:cxn modelId="{2A1BDC90-4F00-4144-86BE-D9EADB0A429D}" type="presParOf" srcId="{7ED89EB2-7253-4844-9B9B-D5386995D4D8}" destId="{E95B3954-A7BE-46FF-9208-D27FA5E0B013}" srcOrd="0" destOrd="0" presId="urn:microsoft.com/office/officeart/2008/layout/HexagonCluster"/>
    <dgm:cxn modelId="{63AA5DDA-AC92-4071-B129-F87C5FFC6D87}" type="presParOf" srcId="{3F9095D0-AFEE-4D9E-97D9-3AD15F18A3CD}" destId="{7D253A15-A0AD-4AB4-8584-7558F3841598}" srcOrd="11" destOrd="0" presId="urn:microsoft.com/office/officeart/2008/layout/HexagonCluster"/>
    <dgm:cxn modelId="{460EB40C-ED2B-4168-A068-02B78CDE28D0}" type="presParOf" srcId="{7D253A15-A0AD-4AB4-8584-7558F3841598}" destId="{C3907E61-B668-4B01-B450-0365723566BE}" srcOrd="0" destOrd="0" presId="urn:microsoft.com/office/officeart/2008/layout/HexagonCluster"/>
    <dgm:cxn modelId="{00A6EC80-46A3-40A3-A2BE-725AD7A901BA}" type="presParOf" srcId="{3F9095D0-AFEE-4D9E-97D9-3AD15F18A3CD}" destId="{B4BA3FB7-EFD1-4806-8AC8-5F6BF75AA6DF}" srcOrd="12" destOrd="0" presId="urn:microsoft.com/office/officeart/2008/layout/HexagonCluster"/>
    <dgm:cxn modelId="{5D44060F-CF4E-491B-B4DD-DAF2F4BCAEF7}" type="presParOf" srcId="{B4BA3FB7-EFD1-4806-8AC8-5F6BF75AA6DF}" destId="{F88AEADF-622A-4DA5-A7D1-4951BDCE2899}" srcOrd="0" destOrd="0" presId="urn:microsoft.com/office/officeart/2008/layout/HexagonCluster"/>
    <dgm:cxn modelId="{E53051C0-5425-47EB-9AAD-463F896B1BC9}" type="presParOf" srcId="{3F9095D0-AFEE-4D9E-97D9-3AD15F18A3CD}" destId="{A3735A76-D8AB-490C-B286-046B410775AB}" srcOrd="13" destOrd="0" presId="urn:microsoft.com/office/officeart/2008/layout/HexagonCluster"/>
    <dgm:cxn modelId="{69BFFB4D-1A1B-4525-B422-A42DD80FAF25}" type="presParOf" srcId="{A3735A76-D8AB-490C-B286-046B410775AB}" destId="{11938F61-FF11-4919-8E88-9C3BCE49B99E}" srcOrd="0" destOrd="0" presId="urn:microsoft.com/office/officeart/2008/layout/HexagonCluster"/>
    <dgm:cxn modelId="{1832BB6F-C242-4BFD-9968-72971A4711B7}" type="presParOf" srcId="{3F9095D0-AFEE-4D9E-97D9-3AD15F18A3CD}" destId="{C8D58ED5-7D2E-470A-A79E-6F571BE9C73C}" srcOrd="14" destOrd="0" presId="urn:microsoft.com/office/officeart/2008/layout/HexagonCluster"/>
    <dgm:cxn modelId="{9AF99BB1-B75B-46ED-ADDC-31CAEC38879F}" type="presParOf" srcId="{C8D58ED5-7D2E-470A-A79E-6F571BE9C73C}" destId="{45577D0E-C984-463E-9438-4DBABB0F81F6}" srcOrd="0" destOrd="0" presId="urn:microsoft.com/office/officeart/2008/layout/HexagonCluster"/>
    <dgm:cxn modelId="{FD9C77CB-45FC-4581-AF1A-077E8A73E724}" type="presParOf" srcId="{3F9095D0-AFEE-4D9E-97D9-3AD15F18A3CD}" destId="{4C676457-135A-4F5D-A7CD-6866A637D204}" srcOrd="15" destOrd="0" presId="urn:microsoft.com/office/officeart/2008/layout/HexagonCluster"/>
    <dgm:cxn modelId="{7A793417-94EC-45F8-9347-043C4CBED978}" type="presParOf" srcId="{4C676457-135A-4F5D-A7CD-6866A637D204}" destId="{A2A96577-21F3-4FBE-990D-7CC860500B34}" srcOrd="0" destOrd="0" presId="urn:microsoft.com/office/officeart/2008/layout/Hexagon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36ADF7-32D4-40FD-8171-280267174204}" type="doc">
      <dgm:prSet loTypeId="urn:microsoft.com/office/officeart/2009/3/layout/HorizontalOrganizationChart" loCatId="hierarchy" qsTypeId="urn:microsoft.com/office/officeart/2005/8/quickstyle/3d2" qsCatId="3D" csTypeId="urn:microsoft.com/office/officeart/2005/8/colors/colorful2" csCatId="colorful" phldr="1"/>
      <dgm:spPr/>
      <dgm:t>
        <a:bodyPr/>
        <a:lstStyle/>
        <a:p>
          <a:endParaRPr lang="en-US"/>
        </a:p>
      </dgm:t>
    </dgm:pt>
    <dgm:pt modelId="{AB59777D-C6AE-4785-BDD7-208151CEAE35}">
      <dgm:prSet phldrT="[Text]"/>
      <dgm:spPr>
        <a:solidFill>
          <a:schemeClr val="accent2">
            <a:lumMod val="60000"/>
            <a:lumOff val="40000"/>
            <a:alpha val="59000"/>
          </a:schemeClr>
        </a:solidFill>
      </dgm:spPr>
      <dgm:t>
        <a:bodyPr/>
        <a:lstStyle/>
        <a:p>
          <a:r>
            <a:rPr lang="en-US"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NHÂN DÂN</a:t>
          </a:r>
          <a:endParaRPr lang="en-US" b="1">
            <a:solidFill>
              <a:schemeClr val="accent1">
                <a:lumMod val="75000"/>
              </a:schemeClr>
            </a:solidFill>
          </a:endParaRPr>
        </a:p>
      </dgm:t>
    </dgm:pt>
    <dgm:pt modelId="{37957FF7-EDBA-4B7D-B643-8E1AE9FE0CF4}" type="parTrans" cxnId="{35B0901A-FFC4-4AE1-A9D1-AC0ADDA26BEC}">
      <dgm:prSet/>
      <dgm:spPr/>
      <dgm:t>
        <a:bodyPr/>
        <a:lstStyle/>
        <a:p>
          <a:endParaRPr lang="en-US"/>
        </a:p>
      </dgm:t>
    </dgm:pt>
    <dgm:pt modelId="{57E94980-F6D0-46A9-A308-4FDD04E87223}" type="sibTrans" cxnId="{35B0901A-FFC4-4AE1-A9D1-AC0ADDA26BEC}">
      <dgm:prSet/>
      <dgm:spPr/>
      <dgm:t>
        <a:bodyPr/>
        <a:lstStyle/>
        <a:p>
          <a:endParaRPr lang="en-US"/>
        </a:p>
      </dgm:t>
    </dgm:pt>
    <dgm:pt modelId="{07F7C83F-E500-4F31-8FC9-947E4FB13C34}">
      <dgm:prSet phldrT="[Text]"/>
      <dgm:spPr>
        <a:solidFill>
          <a:srgbClr val="0066FF">
            <a:alpha val="47000"/>
          </a:srgbClr>
        </a:solidFill>
      </dgm:spPr>
      <dgm:t>
        <a:bodyPr/>
        <a:lstStyle/>
        <a:p>
          <a:r>
            <a:rPr lang="en-US">
              <a:solidFill>
                <a:srgbClr val="FFFF00"/>
              </a:solidFill>
              <a:latin typeface="Open Sans" panose="020B0606030504020204" pitchFamily="34" charset="0"/>
              <a:ea typeface="Open Sans" panose="020B0606030504020204" pitchFamily="34" charset="0"/>
              <a:cs typeface="Open Sans" panose="020B0606030504020204" pitchFamily="34" charset="0"/>
            </a:rPr>
            <a:t>Là nền, là gốc và là chủ thể của mặt trận</a:t>
          </a:r>
          <a:endParaRPr lang="en-US">
            <a:solidFill>
              <a:srgbClr val="FFFF00"/>
            </a:solidFill>
          </a:endParaRPr>
        </a:p>
      </dgm:t>
    </dgm:pt>
    <dgm:pt modelId="{5129E75B-6246-49A1-BBC5-3375D6EA712A}" type="parTrans" cxnId="{2E9FEA0F-8DC0-44E0-8C7A-ABDB16E2FA0F}">
      <dgm:prSet/>
      <dgm:spPr>
        <a:ln>
          <a:solidFill>
            <a:srgbClr val="00B0F0"/>
          </a:solidFill>
        </a:ln>
      </dgm:spPr>
      <dgm:t>
        <a:bodyPr/>
        <a:lstStyle/>
        <a:p>
          <a:endParaRPr lang="en-US"/>
        </a:p>
      </dgm:t>
    </dgm:pt>
    <dgm:pt modelId="{D4382A9C-E918-4B8F-AD8A-95095B4F05E2}" type="sibTrans" cxnId="{2E9FEA0F-8DC0-44E0-8C7A-ABDB16E2FA0F}">
      <dgm:prSet/>
      <dgm:spPr/>
      <dgm:t>
        <a:bodyPr/>
        <a:lstStyle/>
        <a:p>
          <a:endParaRPr lang="en-US"/>
        </a:p>
      </dgm:t>
    </dgm:pt>
    <dgm:pt modelId="{708D9AD7-18B7-4B43-A44D-1D0FDD11BDFB}">
      <dgm:prSet phldrT="[Text]"/>
      <dgm:spPr>
        <a:solidFill>
          <a:srgbClr val="0066FF">
            <a:alpha val="53000"/>
          </a:srgbClr>
        </a:solidFill>
      </dgm:spPr>
      <dgm:t>
        <a:bodyPr/>
        <a:lstStyle/>
        <a:p>
          <a:r>
            <a:rPr lang="en-US">
              <a:solidFill>
                <a:srgbClr val="FFFF00"/>
              </a:solidFill>
              <a:latin typeface="Open Sans" panose="020B0606030504020204" pitchFamily="34" charset="0"/>
              <a:ea typeface="Open Sans" panose="020B0606030504020204" pitchFamily="34" charset="0"/>
              <a:cs typeface="Open Sans" panose="020B0606030504020204" pitchFamily="34" charset="0"/>
            </a:rPr>
            <a:t>Là chỗ dựa vững chắc của Đảng</a:t>
          </a:r>
          <a:endParaRPr lang="en-US">
            <a:solidFill>
              <a:srgbClr val="FFFF00"/>
            </a:solidFill>
          </a:endParaRPr>
        </a:p>
      </dgm:t>
    </dgm:pt>
    <dgm:pt modelId="{22EA37D9-CE48-4185-AADE-DA1F0355D5BB}" type="parTrans" cxnId="{A9F96FFF-93E3-4EF0-B47A-524380ABD9D8}">
      <dgm:prSet/>
      <dgm:spPr>
        <a:ln>
          <a:solidFill>
            <a:srgbClr val="00B0F0"/>
          </a:solidFill>
        </a:ln>
      </dgm:spPr>
      <dgm:t>
        <a:bodyPr/>
        <a:lstStyle/>
        <a:p>
          <a:endParaRPr lang="en-US"/>
        </a:p>
      </dgm:t>
    </dgm:pt>
    <dgm:pt modelId="{FA2DBDA8-0978-4FE5-805F-748B38C770C5}" type="sibTrans" cxnId="{A9F96FFF-93E3-4EF0-B47A-524380ABD9D8}">
      <dgm:prSet/>
      <dgm:spPr/>
      <dgm:t>
        <a:bodyPr/>
        <a:lstStyle/>
        <a:p>
          <a:endParaRPr lang="en-US"/>
        </a:p>
      </dgm:t>
    </dgm:pt>
    <dgm:pt modelId="{07FC71D7-1B17-4038-84EA-127FA3DECB02}">
      <dgm:prSet phldrT="[Text]"/>
      <dgm:spPr>
        <a:solidFill>
          <a:srgbClr val="0066FF">
            <a:alpha val="38000"/>
          </a:srgbClr>
        </a:solidFill>
      </dgm:spPr>
      <dgm:t>
        <a:bodyPr/>
        <a:lstStyle/>
        <a:p>
          <a:r>
            <a:rPr lang="en-US">
              <a:solidFill>
                <a:srgbClr val="FFFF00"/>
              </a:solidFill>
              <a:latin typeface="Open Sans" panose="020B0606030504020204" pitchFamily="34" charset="0"/>
              <a:ea typeface="Open Sans" panose="020B0606030504020204" pitchFamily="34" charset="0"/>
              <a:cs typeface="Open Sans" panose="020B0606030504020204" pitchFamily="34" charset="0"/>
            </a:rPr>
            <a:t>Là cuội nguồn sức mạnh vô tận và vô địch quyết định thắng lợi của cách mạng </a:t>
          </a:r>
          <a:endParaRPr lang="en-US">
            <a:solidFill>
              <a:srgbClr val="FFFF00"/>
            </a:solidFill>
          </a:endParaRPr>
        </a:p>
      </dgm:t>
    </dgm:pt>
    <dgm:pt modelId="{6ED41AB0-5FD7-40F3-A54A-6C569C027E0A}" type="parTrans" cxnId="{C9B3AD05-2881-4FB6-B8E9-96DDABCCB51E}">
      <dgm:prSet/>
      <dgm:spPr>
        <a:ln>
          <a:solidFill>
            <a:srgbClr val="00B0F0"/>
          </a:solidFill>
        </a:ln>
      </dgm:spPr>
      <dgm:t>
        <a:bodyPr/>
        <a:lstStyle/>
        <a:p>
          <a:endParaRPr lang="en-US"/>
        </a:p>
      </dgm:t>
    </dgm:pt>
    <dgm:pt modelId="{0D84F919-0A82-4B98-9D61-ED8BE8D396BB}" type="sibTrans" cxnId="{C9B3AD05-2881-4FB6-B8E9-96DDABCCB51E}">
      <dgm:prSet/>
      <dgm:spPr/>
      <dgm:t>
        <a:bodyPr/>
        <a:lstStyle/>
        <a:p>
          <a:endParaRPr lang="en-US"/>
        </a:p>
      </dgm:t>
    </dgm:pt>
    <dgm:pt modelId="{30735E92-8992-471E-BB02-39C845FEA553}" type="asst">
      <dgm:prSet phldrT="[Text]"/>
      <dgm:spPr>
        <a:solidFill>
          <a:schemeClr val="bg1">
            <a:alpha val="2000"/>
          </a:schemeClr>
        </a:solidFill>
        <a:ln>
          <a:noFill/>
        </a:ln>
      </dgm:spPr>
      <dgm:t>
        <a:bodyPr/>
        <a:lstStyle/>
        <a:p>
          <a:endParaRPr lang="en-US">
            <a:solidFill>
              <a:srgbClr val="FFFF00"/>
            </a:solidFill>
          </a:endParaRPr>
        </a:p>
      </dgm:t>
    </dgm:pt>
    <dgm:pt modelId="{08E397E6-8C1D-4418-A807-3E615DB2E785}" type="sibTrans" cxnId="{E18DC7C4-B5A8-4867-A385-45E533927EFB}">
      <dgm:prSet/>
      <dgm:spPr/>
      <dgm:t>
        <a:bodyPr/>
        <a:lstStyle/>
        <a:p>
          <a:endParaRPr lang="en-US"/>
        </a:p>
      </dgm:t>
    </dgm:pt>
    <dgm:pt modelId="{EBBD4246-5BD7-4448-8AE2-F441F1CDD877}" type="parTrans" cxnId="{E18DC7C4-B5A8-4867-A385-45E533927EFB}">
      <dgm:prSet/>
      <dgm:spPr>
        <a:ln>
          <a:solidFill>
            <a:srgbClr val="00B0F0"/>
          </a:solidFill>
        </a:ln>
      </dgm:spPr>
      <dgm:t>
        <a:bodyPr/>
        <a:lstStyle/>
        <a:p>
          <a:endParaRPr lang="en-US"/>
        </a:p>
      </dgm:t>
    </dgm:pt>
    <dgm:pt modelId="{F9F7AC9B-3CDA-4DED-91E6-D302AC0565A7}" type="pres">
      <dgm:prSet presAssocID="{E836ADF7-32D4-40FD-8171-280267174204}" presName="hierChild1" presStyleCnt="0">
        <dgm:presLayoutVars>
          <dgm:orgChart val="1"/>
          <dgm:chPref val="1"/>
          <dgm:dir/>
          <dgm:animOne val="branch"/>
          <dgm:animLvl val="lvl"/>
          <dgm:resizeHandles/>
        </dgm:presLayoutVars>
      </dgm:prSet>
      <dgm:spPr/>
    </dgm:pt>
    <dgm:pt modelId="{2352474A-EAAF-428D-8C7B-932BD68D2DA3}" type="pres">
      <dgm:prSet presAssocID="{AB59777D-C6AE-4785-BDD7-208151CEAE35}" presName="hierRoot1" presStyleCnt="0">
        <dgm:presLayoutVars>
          <dgm:hierBranch val="init"/>
        </dgm:presLayoutVars>
      </dgm:prSet>
      <dgm:spPr/>
    </dgm:pt>
    <dgm:pt modelId="{091CF3FC-A951-48E5-A5E9-9AC7880B0A6B}" type="pres">
      <dgm:prSet presAssocID="{AB59777D-C6AE-4785-BDD7-208151CEAE35}" presName="rootComposite1" presStyleCnt="0"/>
      <dgm:spPr/>
    </dgm:pt>
    <dgm:pt modelId="{CF528927-9E3B-4CC8-A22A-032257FD0E79}" type="pres">
      <dgm:prSet presAssocID="{AB59777D-C6AE-4785-BDD7-208151CEAE35}" presName="rootText1" presStyleLbl="node0" presStyleIdx="0" presStyleCnt="1">
        <dgm:presLayoutVars>
          <dgm:chPref val="3"/>
        </dgm:presLayoutVars>
      </dgm:prSet>
      <dgm:spPr/>
    </dgm:pt>
    <dgm:pt modelId="{539B868B-28C1-4909-A77A-94BF2B73FFBD}" type="pres">
      <dgm:prSet presAssocID="{AB59777D-C6AE-4785-BDD7-208151CEAE35}" presName="rootConnector1" presStyleLbl="node1" presStyleIdx="0" presStyleCnt="0"/>
      <dgm:spPr/>
    </dgm:pt>
    <dgm:pt modelId="{2795BBF6-30BE-4D22-A4A6-99709DD2FCBD}" type="pres">
      <dgm:prSet presAssocID="{AB59777D-C6AE-4785-BDD7-208151CEAE35}" presName="hierChild2" presStyleCnt="0"/>
      <dgm:spPr/>
    </dgm:pt>
    <dgm:pt modelId="{D2138C2C-2C85-4D28-8712-4B698715B251}" type="pres">
      <dgm:prSet presAssocID="{5129E75B-6246-49A1-BBC5-3375D6EA712A}" presName="Name64" presStyleLbl="parChTrans1D2" presStyleIdx="0" presStyleCnt="4"/>
      <dgm:spPr/>
    </dgm:pt>
    <dgm:pt modelId="{FF2710A4-5501-4A17-8707-9161F7CD062D}" type="pres">
      <dgm:prSet presAssocID="{07F7C83F-E500-4F31-8FC9-947E4FB13C34}" presName="hierRoot2" presStyleCnt="0">
        <dgm:presLayoutVars>
          <dgm:hierBranch val="init"/>
        </dgm:presLayoutVars>
      </dgm:prSet>
      <dgm:spPr/>
    </dgm:pt>
    <dgm:pt modelId="{B715F630-F41A-4112-B35F-BCD117BC9258}" type="pres">
      <dgm:prSet presAssocID="{07F7C83F-E500-4F31-8FC9-947E4FB13C34}" presName="rootComposite" presStyleCnt="0"/>
      <dgm:spPr/>
    </dgm:pt>
    <dgm:pt modelId="{6615A9E8-2E9D-4D29-B066-1192E58068BD}" type="pres">
      <dgm:prSet presAssocID="{07F7C83F-E500-4F31-8FC9-947E4FB13C34}" presName="rootText" presStyleLbl="node2" presStyleIdx="0" presStyleCnt="3" custScaleX="146410" custScaleY="133100">
        <dgm:presLayoutVars>
          <dgm:chPref val="3"/>
        </dgm:presLayoutVars>
      </dgm:prSet>
      <dgm:spPr/>
    </dgm:pt>
    <dgm:pt modelId="{6CCF55A7-805E-41DC-A23D-9832AF9B778D}" type="pres">
      <dgm:prSet presAssocID="{07F7C83F-E500-4F31-8FC9-947E4FB13C34}" presName="rootConnector" presStyleLbl="node2" presStyleIdx="0" presStyleCnt="3"/>
      <dgm:spPr/>
    </dgm:pt>
    <dgm:pt modelId="{B2288F4B-C4CC-42C0-8C2D-74FB1E35FCE9}" type="pres">
      <dgm:prSet presAssocID="{07F7C83F-E500-4F31-8FC9-947E4FB13C34}" presName="hierChild4" presStyleCnt="0"/>
      <dgm:spPr/>
    </dgm:pt>
    <dgm:pt modelId="{8A075840-4042-465A-AED9-D3B59EAAE314}" type="pres">
      <dgm:prSet presAssocID="{07F7C83F-E500-4F31-8FC9-947E4FB13C34}" presName="hierChild5" presStyleCnt="0"/>
      <dgm:spPr/>
    </dgm:pt>
    <dgm:pt modelId="{7B8C6A26-CCAF-4A7F-AB6F-247E54BD1B56}" type="pres">
      <dgm:prSet presAssocID="{22EA37D9-CE48-4185-AADE-DA1F0355D5BB}" presName="Name64" presStyleLbl="parChTrans1D2" presStyleIdx="1" presStyleCnt="4"/>
      <dgm:spPr/>
    </dgm:pt>
    <dgm:pt modelId="{13C4A86B-5B06-4116-BA28-60DAFEA7C3A8}" type="pres">
      <dgm:prSet presAssocID="{708D9AD7-18B7-4B43-A44D-1D0FDD11BDFB}" presName="hierRoot2" presStyleCnt="0">
        <dgm:presLayoutVars>
          <dgm:hierBranch val="init"/>
        </dgm:presLayoutVars>
      </dgm:prSet>
      <dgm:spPr/>
    </dgm:pt>
    <dgm:pt modelId="{106332E5-AA61-42AA-9567-BB63B7441AD2}" type="pres">
      <dgm:prSet presAssocID="{708D9AD7-18B7-4B43-A44D-1D0FDD11BDFB}" presName="rootComposite" presStyleCnt="0"/>
      <dgm:spPr/>
    </dgm:pt>
    <dgm:pt modelId="{CEC46644-3F3E-41AF-93CB-BF082EA428F9}" type="pres">
      <dgm:prSet presAssocID="{708D9AD7-18B7-4B43-A44D-1D0FDD11BDFB}" presName="rootText" presStyleLbl="node2" presStyleIdx="1" presStyleCnt="3" custScaleX="146410" custScaleY="133100">
        <dgm:presLayoutVars>
          <dgm:chPref val="3"/>
        </dgm:presLayoutVars>
      </dgm:prSet>
      <dgm:spPr/>
    </dgm:pt>
    <dgm:pt modelId="{D0D2B7F5-C23C-4260-9FCC-46BE1A242125}" type="pres">
      <dgm:prSet presAssocID="{708D9AD7-18B7-4B43-A44D-1D0FDD11BDFB}" presName="rootConnector" presStyleLbl="node2" presStyleIdx="1" presStyleCnt="3"/>
      <dgm:spPr/>
    </dgm:pt>
    <dgm:pt modelId="{923102C0-ED14-4B9F-B8CB-132BA67878DF}" type="pres">
      <dgm:prSet presAssocID="{708D9AD7-18B7-4B43-A44D-1D0FDD11BDFB}" presName="hierChild4" presStyleCnt="0"/>
      <dgm:spPr/>
    </dgm:pt>
    <dgm:pt modelId="{1B3316E0-B8C6-4D4B-B58F-7057BC3CA485}" type="pres">
      <dgm:prSet presAssocID="{708D9AD7-18B7-4B43-A44D-1D0FDD11BDFB}" presName="hierChild5" presStyleCnt="0"/>
      <dgm:spPr/>
    </dgm:pt>
    <dgm:pt modelId="{533C7C25-F856-4C89-9924-D0D579C63DB3}" type="pres">
      <dgm:prSet presAssocID="{6ED41AB0-5FD7-40F3-A54A-6C569C027E0A}" presName="Name64" presStyleLbl="parChTrans1D2" presStyleIdx="2" presStyleCnt="4"/>
      <dgm:spPr/>
    </dgm:pt>
    <dgm:pt modelId="{B9B1AAD8-3355-4201-9C3E-097E70708FFD}" type="pres">
      <dgm:prSet presAssocID="{07FC71D7-1B17-4038-84EA-127FA3DECB02}" presName="hierRoot2" presStyleCnt="0">
        <dgm:presLayoutVars>
          <dgm:hierBranch val="init"/>
        </dgm:presLayoutVars>
      </dgm:prSet>
      <dgm:spPr/>
    </dgm:pt>
    <dgm:pt modelId="{627D2144-21D3-489E-902C-91493F76A0B6}" type="pres">
      <dgm:prSet presAssocID="{07FC71D7-1B17-4038-84EA-127FA3DECB02}" presName="rootComposite" presStyleCnt="0"/>
      <dgm:spPr/>
    </dgm:pt>
    <dgm:pt modelId="{4A3D7326-84BB-483A-A964-FB30948C1DFB}" type="pres">
      <dgm:prSet presAssocID="{07FC71D7-1B17-4038-84EA-127FA3DECB02}" presName="rootText" presStyleLbl="node2" presStyleIdx="2" presStyleCnt="3" custScaleX="146410" custScaleY="133100">
        <dgm:presLayoutVars>
          <dgm:chPref val="3"/>
        </dgm:presLayoutVars>
      </dgm:prSet>
      <dgm:spPr/>
    </dgm:pt>
    <dgm:pt modelId="{73533AA6-A1FD-419F-BC02-A3709B7D2509}" type="pres">
      <dgm:prSet presAssocID="{07FC71D7-1B17-4038-84EA-127FA3DECB02}" presName="rootConnector" presStyleLbl="node2" presStyleIdx="2" presStyleCnt="3"/>
      <dgm:spPr/>
    </dgm:pt>
    <dgm:pt modelId="{FE10761C-5736-4691-9439-1C377F9DB5D6}" type="pres">
      <dgm:prSet presAssocID="{07FC71D7-1B17-4038-84EA-127FA3DECB02}" presName="hierChild4" presStyleCnt="0"/>
      <dgm:spPr/>
    </dgm:pt>
    <dgm:pt modelId="{D025F761-6A4B-425A-8C85-BC3152B5D684}" type="pres">
      <dgm:prSet presAssocID="{07FC71D7-1B17-4038-84EA-127FA3DECB02}" presName="hierChild5" presStyleCnt="0"/>
      <dgm:spPr/>
    </dgm:pt>
    <dgm:pt modelId="{2A6CD7D1-E743-4A60-ADA9-D831EC9F9BC8}" type="pres">
      <dgm:prSet presAssocID="{AB59777D-C6AE-4785-BDD7-208151CEAE35}" presName="hierChild3" presStyleCnt="0"/>
      <dgm:spPr/>
    </dgm:pt>
    <dgm:pt modelId="{6E52647E-5F4E-4E8E-8BA8-8326143C3DF8}" type="pres">
      <dgm:prSet presAssocID="{EBBD4246-5BD7-4448-8AE2-F441F1CDD877}" presName="Name115" presStyleLbl="parChTrans1D2" presStyleIdx="3" presStyleCnt="4"/>
      <dgm:spPr/>
    </dgm:pt>
    <dgm:pt modelId="{936AA805-A631-4C74-B35F-E7DB90148C03}" type="pres">
      <dgm:prSet presAssocID="{30735E92-8992-471E-BB02-39C845FEA553}" presName="hierRoot3" presStyleCnt="0">
        <dgm:presLayoutVars>
          <dgm:hierBranch val="init"/>
        </dgm:presLayoutVars>
      </dgm:prSet>
      <dgm:spPr/>
    </dgm:pt>
    <dgm:pt modelId="{913C2B1B-3986-4DCC-8485-915702D7FCF5}" type="pres">
      <dgm:prSet presAssocID="{30735E92-8992-471E-BB02-39C845FEA553}" presName="rootComposite3" presStyleCnt="0"/>
      <dgm:spPr/>
    </dgm:pt>
    <dgm:pt modelId="{918DDC37-5F16-4466-9160-346DC6696D5C}" type="pres">
      <dgm:prSet presAssocID="{30735E92-8992-471E-BB02-39C845FEA553}" presName="rootText3" presStyleLbl="asst1" presStyleIdx="0" presStyleCnt="1">
        <dgm:presLayoutVars>
          <dgm:chPref val="3"/>
        </dgm:presLayoutVars>
      </dgm:prSet>
      <dgm:spPr/>
    </dgm:pt>
    <dgm:pt modelId="{C2D6DB0F-7AB1-4CE5-B7A8-A32E14AB1E9F}" type="pres">
      <dgm:prSet presAssocID="{30735E92-8992-471E-BB02-39C845FEA553}" presName="rootConnector3" presStyleLbl="asst1" presStyleIdx="0" presStyleCnt="1"/>
      <dgm:spPr/>
    </dgm:pt>
    <dgm:pt modelId="{365E5AA1-B356-4A3B-86A7-0384DCFF7E2F}" type="pres">
      <dgm:prSet presAssocID="{30735E92-8992-471E-BB02-39C845FEA553}" presName="hierChild6" presStyleCnt="0"/>
      <dgm:spPr/>
    </dgm:pt>
    <dgm:pt modelId="{FCC956DA-72C1-4F09-A088-60A1E924CCE1}" type="pres">
      <dgm:prSet presAssocID="{30735E92-8992-471E-BB02-39C845FEA553}" presName="hierChild7" presStyleCnt="0"/>
      <dgm:spPr/>
    </dgm:pt>
  </dgm:ptLst>
  <dgm:cxnLst>
    <dgm:cxn modelId="{C9B3AD05-2881-4FB6-B8E9-96DDABCCB51E}" srcId="{AB59777D-C6AE-4785-BDD7-208151CEAE35}" destId="{07FC71D7-1B17-4038-84EA-127FA3DECB02}" srcOrd="3" destOrd="0" parTransId="{6ED41AB0-5FD7-40F3-A54A-6C569C027E0A}" sibTransId="{0D84F919-0A82-4B98-9D61-ED8BE8D396BB}"/>
    <dgm:cxn modelId="{143C640C-0A2C-498D-BD5F-F2D5CE763203}" type="presOf" srcId="{07FC71D7-1B17-4038-84EA-127FA3DECB02}" destId="{73533AA6-A1FD-419F-BC02-A3709B7D2509}" srcOrd="1" destOrd="0" presId="urn:microsoft.com/office/officeart/2009/3/layout/HorizontalOrganizationChart"/>
    <dgm:cxn modelId="{2E9FEA0F-8DC0-44E0-8C7A-ABDB16E2FA0F}" srcId="{AB59777D-C6AE-4785-BDD7-208151CEAE35}" destId="{07F7C83F-E500-4F31-8FC9-947E4FB13C34}" srcOrd="1" destOrd="0" parTransId="{5129E75B-6246-49A1-BBC5-3375D6EA712A}" sibTransId="{D4382A9C-E918-4B8F-AD8A-95095B4F05E2}"/>
    <dgm:cxn modelId="{35B0901A-FFC4-4AE1-A9D1-AC0ADDA26BEC}" srcId="{E836ADF7-32D4-40FD-8171-280267174204}" destId="{AB59777D-C6AE-4785-BDD7-208151CEAE35}" srcOrd="0" destOrd="0" parTransId="{37957FF7-EDBA-4B7D-B643-8E1AE9FE0CF4}" sibTransId="{57E94980-F6D0-46A9-A308-4FDD04E87223}"/>
    <dgm:cxn modelId="{4EED5C61-2156-4915-9DB2-DC61216CAFD8}" type="presOf" srcId="{E836ADF7-32D4-40FD-8171-280267174204}" destId="{F9F7AC9B-3CDA-4DED-91E6-D302AC0565A7}" srcOrd="0" destOrd="0" presId="urn:microsoft.com/office/officeart/2009/3/layout/HorizontalOrganizationChart"/>
    <dgm:cxn modelId="{1B5F9B63-A084-418D-90AC-3504D24D6B8D}" type="presOf" srcId="{EBBD4246-5BD7-4448-8AE2-F441F1CDD877}" destId="{6E52647E-5F4E-4E8E-8BA8-8326143C3DF8}" srcOrd="0" destOrd="0" presId="urn:microsoft.com/office/officeart/2009/3/layout/HorizontalOrganizationChart"/>
    <dgm:cxn modelId="{1294EE48-F49C-43A3-A1F0-31690AE6F14F}" type="presOf" srcId="{AB59777D-C6AE-4785-BDD7-208151CEAE35}" destId="{CF528927-9E3B-4CC8-A22A-032257FD0E79}" srcOrd="0" destOrd="0" presId="urn:microsoft.com/office/officeart/2009/3/layout/HorizontalOrganizationChart"/>
    <dgm:cxn modelId="{92239A6E-6C5A-4B87-B9B1-E7FCFB120748}" type="presOf" srcId="{22EA37D9-CE48-4185-AADE-DA1F0355D5BB}" destId="{7B8C6A26-CCAF-4A7F-AB6F-247E54BD1B56}" srcOrd="0" destOrd="0" presId="urn:microsoft.com/office/officeart/2009/3/layout/HorizontalOrganizationChart"/>
    <dgm:cxn modelId="{4B9FE174-37B5-4607-920F-A609F0074285}" type="presOf" srcId="{07F7C83F-E500-4F31-8FC9-947E4FB13C34}" destId="{6615A9E8-2E9D-4D29-B066-1192E58068BD}" srcOrd="0" destOrd="0" presId="urn:microsoft.com/office/officeart/2009/3/layout/HorizontalOrganizationChart"/>
    <dgm:cxn modelId="{96EC2186-4944-4BA5-B97B-50C1948D9056}" type="presOf" srcId="{30735E92-8992-471E-BB02-39C845FEA553}" destId="{918DDC37-5F16-4466-9160-346DC6696D5C}" srcOrd="0" destOrd="0" presId="urn:microsoft.com/office/officeart/2009/3/layout/HorizontalOrganizationChart"/>
    <dgm:cxn modelId="{A713988B-A39F-4EC9-924E-46C74D4C810C}" type="presOf" srcId="{07FC71D7-1B17-4038-84EA-127FA3DECB02}" destId="{4A3D7326-84BB-483A-A964-FB30948C1DFB}" srcOrd="0" destOrd="0" presId="urn:microsoft.com/office/officeart/2009/3/layout/HorizontalOrganizationChart"/>
    <dgm:cxn modelId="{E932C395-316D-4B45-BF30-2B63B81BAA9C}" type="presOf" srcId="{AB59777D-C6AE-4785-BDD7-208151CEAE35}" destId="{539B868B-28C1-4909-A77A-94BF2B73FFBD}" srcOrd="1" destOrd="0" presId="urn:microsoft.com/office/officeart/2009/3/layout/HorizontalOrganizationChart"/>
    <dgm:cxn modelId="{35E03EAC-69EC-4A7E-85D7-9450D1DD7A2D}" type="presOf" srcId="{708D9AD7-18B7-4B43-A44D-1D0FDD11BDFB}" destId="{D0D2B7F5-C23C-4260-9FCC-46BE1A242125}" srcOrd="1" destOrd="0" presId="urn:microsoft.com/office/officeart/2009/3/layout/HorizontalOrganizationChart"/>
    <dgm:cxn modelId="{B81D98C2-54D1-42E3-B58C-E253AC89B435}" type="presOf" srcId="{5129E75B-6246-49A1-BBC5-3375D6EA712A}" destId="{D2138C2C-2C85-4D28-8712-4B698715B251}" srcOrd="0" destOrd="0" presId="urn:microsoft.com/office/officeart/2009/3/layout/HorizontalOrganizationChart"/>
    <dgm:cxn modelId="{E18DC7C4-B5A8-4867-A385-45E533927EFB}" srcId="{AB59777D-C6AE-4785-BDD7-208151CEAE35}" destId="{30735E92-8992-471E-BB02-39C845FEA553}" srcOrd="0" destOrd="0" parTransId="{EBBD4246-5BD7-4448-8AE2-F441F1CDD877}" sibTransId="{08E397E6-8C1D-4418-A807-3E615DB2E785}"/>
    <dgm:cxn modelId="{C7C37ECC-C061-43E0-BFF5-970D5E0CA19B}" type="presOf" srcId="{6ED41AB0-5FD7-40F3-A54A-6C569C027E0A}" destId="{533C7C25-F856-4C89-9924-D0D579C63DB3}" srcOrd="0" destOrd="0" presId="urn:microsoft.com/office/officeart/2009/3/layout/HorizontalOrganizationChart"/>
    <dgm:cxn modelId="{4AB5A8E9-17CC-4EA4-991D-0A4C487AAC87}" type="presOf" srcId="{708D9AD7-18B7-4B43-A44D-1D0FDD11BDFB}" destId="{CEC46644-3F3E-41AF-93CB-BF082EA428F9}" srcOrd="0" destOrd="0" presId="urn:microsoft.com/office/officeart/2009/3/layout/HorizontalOrganizationChart"/>
    <dgm:cxn modelId="{7CB881EF-D29E-4941-92D4-DDA3728E28BA}" type="presOf" srcId="{30735E92-8992-471E-BB02-39C845FEA553}" destId="{C2D6DB0F-7AB1-4CE5-B7A8-A32E14AB1E9F}" srcOrd="1" destOrd="0" presId="urn:microsoft.com/office/officeart/2009/3/layout/HorizontalOrganizationChart"/>
    <dgm:cxn modelId="{B9D3FFF6-8171-4670-ACE3-5BF8DDC80E99}" type="presOf" srcId="{07F7C83F-E500-4F31-8FC9-947E4FB13C34}" destId="{6CCF55A7-805E-41DC-A23D-9832AF9B778D}" srcOrd="1" destOrd="0" presId="urn:microsoft.com/office/officeart/2009/3/layout/HorizontalOrganizationChart"/>
    <dgm:cxn modelId="{A9F96FFF-93E3-4EF0-B47A-524380ABD9D8}" srcId="{AB59777D-C6AE-4785-BDD7-208151CEAE35}" destId="{708D9AD7-18B7-4B43-A44D-1D0FDD11BDFB}" srcOrd="2" destOrd="0" parTransId="{22EA37D9-CE48-4185-AADE-DA1F0355D5BB}" sibTransId="{FA2DBDA8-0978-4FE5-805F-748B38C770C5}"/>
    <dgm:cxn modelId="{03834C35-21E4-4E2E-9875-609D18E518B3}" type="presParOf" srcId="{F9F7AC9B-3CDA-4DED-91E6-D302AC0565A7}" destId="{2352474A-EAAF-428D-8C7B-932BD68D2DA3}" srcOrd="0" destOrd="0" presId="urn:microsoft.com/office/officeart/2009/3/layout/HorizontalOrganizationChart"/>
    <dgm:cxn modelId="{DAA8DBB3-1BEC-49FE-AD4E-AC926CD359F2}" type="presParOf" srcId="{2352474A-EAAF-428D-8C7B-932BD68D2DA3}" destId="{091CF3FC-A951-48E5-A5E9-9AC7880B0A6B}" srcOrd="0" destOrd="0" presId="urn:microsoft.com/office/officeart/2009/3/layout/HorizontalOrganizationChart"/>
    <dgm:cxn modelId="{41228E8A-A486-46E8-AB2E-31F15FA64F81}" type="presParOf" srcId="{091CF3FC-A951-48E5-A5E9-9AC7880B0A6B}" destId="{CF528927-9E3B-4CC8-A22A-032257FD0E79}" srcOrd="0" destOrd="0" presId="urn:microsoft.com/office/officeart/2009/3/layout/HorizontalOrganizationChart"/>
    <dgm:cxn modelId="{CCE7CA55-C6C8-4A57-B1F3-1EEE212C38A2}" type="presParOf" srcId="{091CF3FC-A951-48E5-A5E9-9AC7880B0A6B}" destId="{539B868B-28C1-4909-A77A-94BF2B73FFBD}" srcOrd="1" destOrd="0" presId="urn:microsoft.com/office/officeart/2009/3/layout/HorizontalOrganizationChart"/>
    <dgm:cxn modelId="{ED1FDFFB-CFBF-4F45-A6DB-286CDB0F1B57}" type="presParOf" srcId="{2352474A-EAAF-428D-8C7B-932BD68D2DA3}" destId="{2795BBF6-30BE-4D22-A4A6-99709DD2FCBD}" srcOrd="1" destOrd="0" presId="urn:microsoft.com/office/officeart/2009/3/layout/HorizontalOrganizationChart"/>
    <dgm:cxn modelId="{0B120F98-D068-4716-A1AB-001D1F08641D}" type="presParOf" srcId="{2795BBF6-30BE-4D22-A4A6-99709DD2FCBD}" destId="{D2138C2C-2C85-4D28-8712-4B698715B251}" srcOrd="0" destOrd="0" presId="urn:microsoft.com/office/officeart/2009/3/layout/HorizontalOrganizationChart"/>
    <dgm:cxn modelId="{E8CAD2F6-03B0-4CC4-AF6F-BD2AFE94E02A}" type="presParOf" srcId="{2795BBF6-30BE-4D22-A4A6-99709DD2FCBD}" destId="{FF2710A4-5501-4A17-8707-9161F7CD062D}" srcOrd="1" destOrd="0" presId="urn:microsoft.com/office/officeart/2009/3/layout/HorizontalOrganizationChart"/>
    <dgm:cxn modelId="{B2C28572-CC25-4154-B75A-956AAC502D52}" type="presParOf" srcId="{FF2710A4-5501-4A17-8707-9161F7CD062D}" destId="{B715F630-F41A-4112-B35F-BCD117BC9258}" srcOrd="0" destOrd="0" presId="urn:microsoft.com/office/officeart/2009/3/layout/HorizontalOrganizationChart"/>
    <dgm:cxn modelId="{172EFFDB-6F4C-46A8-B2B1-B0E628616B1A}" type="presParOf" srcId="{B715F630-F41A-4112-B35F-BCD117BC9258}" destId="{6615A9E8-2E9D-4D29-B066-1192E58068BD}" srcOrd="0" destOrd="0" presId="urn:microsoft.com/office/officeart/2009/3/layout/HorizontalOrganizationChart"/>
    <dgm:cxn modelId="{706435B9-15AE-4E0C-8A90-BA297698A003}" type="presParOf" srcId="{B715F630-F41A-4112-B35F-BCD117BC9258}" destId="{6CCF55A7-805E-41DC-A23D-9832AF9B778D}" srcOrd="1" destOrd="0" presId="urn:microsoft.com/office/officeart/2009/3/layout/HorizontalOrganizationChart"/>
    <dgm:cxn modelId="{7B1A0519-29A0-4103-8D66-E4FDC24AD57E}" type="presParOf" srcId="{FF2710A4-5501-4A17-8707-9161F7CD062D}" destId="{B2288F4B-C4CC-42C0-8C2D-74FB1E35FCE9}" srcOrd="1" destOrd="0" presId="urn:microsoft.com/office/officeart/2009/3/layout/HorizontalOrganizationChart"/>
    <dgm:cxn modelId="{5D0BA466-6B0D-4B89-A75D-0D70E36F67E1}" type="presParOf" srcId="{FF2710A4-5501-4A17-8707-9161F7CD062D}" destId="{8A075840-4042-465A-AED9-D3B59EAAE314}" srcOrd="2" destOrd="0" presId="urn:microsoft.com/office/officeart/2009/3/layout/HorizontalOrganizationChart"/>
    <dgm:cxn modelId="{61247E35-BCBB-438C-A7E7-543842244D76}" type="presParOf" srcId="{2795BBF6-30BE-4D22-A4A6-99709DD2FCBD}" destId="{7B8C6A26-CCAF-4A7F-AB6F-247E54BD1B56}" srcOrd="2" destOrd="0" presId="urn:microsoft.com/office/officeart/2009/3/layout/HorizontalOrganizationChart"/>
    <dgm:cxn modelId="{4A8BCBE6-57AE-41D6-B529-61330C5E5B50}" type="presParOf" srcId="{2795BBF6-30BE-4D22-A4A6-99709DD2FCBD}" destId="{13C4A86B-5B06-4116-BA28-60DAFEA7C3A8}" srcOrd="3" destOrd="0" presId="urn:microsoft.com/office/officeart/2009/3/layout/HorizontalOrganizationChart"/>
    <dgm:cxn modelId="{B7750078-87CB-497F-9458-E5C55815D62D}" type="presParOf" srcId="{13C4A86B-5B06-4116-BA28-60DAFEA7C3A8}" destId="{106332E5-AA61-42AA-9567-BB63B7441AD2}" srcOrd="0" destOrd="0" presId="urn:microsoft.com/office/officeart/2009/3/layout/HorizontalOrganizationChart"/>
    <dgm:cxn modelId="{C1DB941D-09F7-492D-A806-78013A42764C}" type="presParOf" srcId="{106332E5-AA61-42AA-9567-BB63B7441AD2}" destId="{CEC46644-3F3E-41AF-93CB-BF082EA428F9}" srcOrd="0" destOrd="0" presId="urn:microsoft.com/office/officeart/2009/3/layout/HorizontalOrganizationChart"/>
    <dgm:cxn modelId="{DB9FFFB4-7D2B-4AC0-A98D-8C9115907164}" type="presParOf" srcId="{106332E5-AA61-42AA-9567-BB63B7441AD2}" destId="{D0D2B7F5-C23C-4260-9FCC-46BE1A242125}" srcOrd="1" destOrd="0" presId="urn:microsoft.com/office/officeart/2009/3/layout/HorizontalOrganizationChart"/>
    <dgm:cxn modelId="{33D29AD3-C03C-4D4E-BE1C-6228F9F841AB}" type="presParOf" srcId="{13C4A86B-5B06-4116-BA28-60DAFEA7C3A8}" destId="{923102C0-ED14-4B9F-B8CB-132BA67878DF}" srcOrd="1" destOrd="0" presId="urn:microsoft.com/office/officeart/2009/3/layout/HorizontalOrganizationChart"/>
    <dgm:cxn modelId="{839841BD-24B6-4500-8029-0C115E7761AC}" type="presParOf" srcId="{13C4A86B-5B06-4116-BA28-60DAFEA7C3A8}" destId="{1B3316E0-B8C6-4D4B-B58F-7057BC3CA485}" srcOrd="2" destOrd="0" presId="urn:microsoft.com/office/officeart/2009/3/layout/HorizontalOrganizationChart"/>
    <dgm:cxn modelId="{AC6C2DB6-37C5-4150-A5A8-EF84986FFB58}" type="presParOf" srcId="{2795BBF6-30BE-4D22-A4A6-99709DD2FCBD}" destId="{533C7C25-F856-4C89-9924-D0D579C63DB3}" srcOrd="4" destOrd="0" presId="urn:microsoft.com/office/officeart/2009/3/layout/HorizontalOrganizationChart"/>
    <dgm:cxn modelId="{C8DA2640-7DB2-4502-B766-A9BC82263EFE}" type="presParOf" srcId="{2795BBF6-30BE-4D22-A4A6-99709DD2FCBD}" destId="{B9B1AAD8-3355-4201-9C3E-097E70708FFD}" srcOrd="5" destOrd="0" presId="urn:microsoft.com/office/officeart/2009/3/layout/HorizontalOrganizationChart"/>
    <dgm:cxn modelId="{A8CD7640-8EC8-4886-BD9D-F5291C823A31}" type="presParOf" srcId="{B9B1AAD8-3355-4201-9C3E-097E70708FFD}" destId="{627D2144-21D3-489E-902C-91493F76A0B6}" srcOrd="0" destOrd="0" presId="urn:microsoft.com/office/officeart/2009/3/layout/HorizontalOrganizationChart"/>
    <dgm:cxn modelId="{B4EB3E4A-948D-406C-BAB6-06252D225C4C}" type="presParOf" srcId="{627D2144-21D3-489E-902C-91493F76A0B6}" destId="{4A3D7326-84BB-483A-A964-FB30948C1DFB}" srcOrd="0" destOrd="0" presId="urn:microsoft.com/office/officeart/2009/3/layout/HorizontalOrganizationChart"/>
    <dgm:cxn modelId="{9F6F511A-911E-4262-845D-CDAAF14AEE5E}" type="presParOf" srcId="{627D2144-21D3-489E-902C-91493F76A0B6}" destId="{73533AA6-A1FD-419F-BC02-A3709B7D2509}" srcOrd="1" destOrd="0" presId="urn:microsoft.com/office/officeart/2009/3/layout/HorizontalOrganizationChart"/>
    <dgm:cxn modelId="{88E8D316-FD29-449C-BAB5-8145EA005A4E}" type="presParOf" srcId="{B9B1AAD8-3355-4201-9C3E-097E70708FFD}" destId="{FE10761C-5736-4691-9439-1C377F9DB5D6}" srcOrd="1" destOrd="0" presId="urn:microsoft.com/office/officeart/2009/3/layout/HorizontalOrganizationChart"/>
    <dgm:cxn modelId="{7578F547-74D1-44FF-8C8D-04AFACCD71AD}" type="presParOf" srcId="{B9B1AAD8-3355-4201-9C3E-097E70708FFD}" destId="{D025F761-6A4B-425A-8C85-BC3152B5D684}" srcOrd="2" destOrd="0" presId="urn:microsoft.com/office/officeart/2009/3/layout/HorizontalOrganizationChart"/>
    <dgm:cxn modelId="{777A5D41-7AEA-425D-AD2F-42C323918D7B}" type="presParOf" srcId="{2352474A-EAAF-428D-8C7B-932BD68D2DA3}" destId="{2A6CD7D1-E743-4A60-ADA9-D831EC9F9BC8}" srcOrd="2" destOrd="0" presId="urn:microsoft.com/office/officeart/2009/3/layout/HorizontalOrganizationChart"/>
    <dgm:cxn modelId="{7EFE89AF-8091-4158-8724-A860E91A9C03}" type="presParOf" srcId="{2A6CD7D1-E743-4A60-ADA9-D831EC9F9BC8}" destId="{6E52647E-5F4E-4E8E-8BA8-8326143C3DF8}" srcOrd="0" destOrd="0" presId="urn:microsoft.com/office/officeart/2009/3/layout/HorizontalOrganizationChart"/>
    <dgm:cxn modelId="{910FACC4-F733-4839-AF18-146C8DB9A3DD}" type="presParOf" srcId="{2A6CD7D1-E743-4A60-ADA9-D831EC9F9BC8}" destId="{936AA805-A631-4C74-B35F-E7DB90148C03}" srcOrd="1" destOrd="0" presId="urn:microsoft.com/office/officeart/2009/3/layout/HorizontalOrganizationChart"/>
    <dgm:cxn modelId="{DE52BC72-9AD1-4341-A2D8-A0EE325CA76D}" type="presParOf" srcId="{936AA805-A631-4C74-B35F-E7DB90148C03}" destId="{913C2B1B-3986-4DCC-8485-915702D7FCF5}" srcOrd="0" destOrd="0" presId="urn:microsoft.com/office/officeart/2009/3/layout/HorizontalOrganizationChart"/>
    <dgm:cxn modelId="{F7957508-66E4-4F13-8754-3DEE5885F92A}" type="presParOf" srcId="{913C2B1B-3986-4DCC-8485-915702D7FCF5}" destId="{918DDC37-5F16-4466-9160-346DC6696D5C}" srcOrd="0" destOrd="0" presId="urn:microsoft.com/office/officeart/2009/3/layout/HorizontalOrganizationChart"/>
    <dgm:cxn modelId="{FB67579E-3033-4EA7-85BD-FAB0F1A2FCEF}" type="presParOf" srcId="{913C2B1B-3986-4DCC-8485-915702D7FCF5}" destId="{C2D6DB0F-7AB1-4CE5-B7A8-A32E14AB1E9F}" srcOrd="1" destOrd="0" presId="urn:microsoft.com/office/officeart/2009/3/layout/HorizontalOrganizationChart"/>
    <dgm:cxn modelId="{50BF0A85-395A-4F43-AA87-4F9C73BF6BB3}" type="presParOf" srcId="{936AA805-A631-4C74-B35F-E7DB90148C03}" destId="{365E5AA1-B356-4A3B-86A7-0384DCFF7E2F}" srcOrd="1" destOrd="0" presId="urn:microsoft.com/office/officeart/2009/3/layout/HorizontalOrganizationChart"/>
    <dgm:cxn modelId="{52957182-32B2-4646-A76D-365175D55B6A}" type="presParOf" srcId="{936AA805-A631-4C74-B35F-E7DB90148C03}" destId="{FCC956DA-72C1-4F09-A088-60A1E924CCE1}"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67F6E41-4367-45BF-81E5-3507D9D9CC43}" type="doc">
      <dgm:prSet loTypeId="urn:microsoft.com/office/officeart/2005/8/layout/funnel1" loCatId="process" qsTypeId="urn:microsoft.com/office/officeart/2005/8/quickstyle/3d3" qsCatId="3D" csTypeId="urn:microsoft.com/office/officeart/2005/8/colors/colorful2" csCatId="colorful" phldr="1"/>
      <dgm:spPr/>
      <dgm:t>
        <a:bodyPr/>
        <a:lstStyle/>
        <a:p>
          <a:endParaRPr lang="en-US"/>
        </a:p>
      </dgm:t>
    </dgm:pt>
    <dgm:pt modelId="{F740C446-BEBE-4799-8C3B-B85CF46C9A50}">
      <dgm:prSet phldrT="[Text]"/>
      <dgm:spPr/>
      <dgm:t>
        <a:bodyPr/>
        <a:lstStyle/>
        <a:p>
          <a:r>
            <a:rPr lang="en-US"/>
            <a:t>Niềm tin vào nhân dân</a:t>
          </a:r>
        </a:p>
      </dgm:t>
    </dgm:pt>
    <dgm:pt modelId="{24598DEB-0DCF-413F-A31C-E854783976D3}" type="parTrans" cxnId="{AAB518C8-0FF0-4CB8-B0B1-7DB51F1EC51B}">
      <dgm:prSet/>
      <dgm:spPr/>
      <dgm:t>
        <a:bodyPr/>
        <a:lstStyle/>
        <a:p>
          <a:endParaRPr lang="en-US"/>
        </a:p>
      </dgm:t>
    </dgm:pt>
    <dgm:pt modelId="{9B9651FE-AFDD-40EE-9AAA-1A95D84F083C}" type="sibTrans" cxnId="{AAB518C8-0FF0-4CB8-B0B1-7DB51F1EC51B}">
      <dgm:prSet/>
      <dgm:spPr/>
      <dgm:t>
        <a:bodyPr/>
        <a:lstStyle/>
        <a:p>
          <a:endParaRPr lang="en-US"/>
        </a:p>
      </dgm:t>
    </dgm:pt>
    <dgm:pt modelId="{748EFF96-BE8C-4003-992F-8347CB5C1580}">
      <dgm:prSet phldrT="[Text]"/>
      <dgm:spPr/>
      <dgm:t>
        <a:bodyPr/>
        <a:lstStyle/>
        <a:p>
          <a:r>
            <a:rPr lang="en-US"/>
            <a:t>Niềm tin vào nhân dân</a:t>
          </a:r>
        </a:p>
      </dgm:t>
    </dgm:pt>
    <dgm:pt modelId="{BACEE74D-3E2C-4759-B178-27ED4A2733F1}" type="parTrans" cxnId="{1DBF9FDB-8332-4D70-95AD-70D8AD5D48D1}">
      <dgm:prSet/>
      <dgm:spPr/>
      <dgm:t>
        <a:bodyPr/>
        <a:lstStyle/>
        <a:p>
          <a:endParaRPr lang="en-US"/>
        </a:p>
      </dgm:t>
    </dgm:pt>
    <dgm:pt modelId="{33C2B62D-B8DA-416B-BC23-2E93E57D90C5}" type="sibTrans" cxnId="{1DBF9FDB-8332-4D70-95AD-70D8AD5D48D1}">
      <dgm:prSet/>
      <dgm:spPr/>
      <dgm:t>
        <a:bodyPr/>
        <a:lstStyle/>
        <a:p>
          <a:endParaRPr lang="en-US"/>
        </a:p>
      </dgm:t>
    </dgm:pt>
    <dgm:pt modelId="{B1F529A2-042C-4C4D-B9D2-5DC0C488E986}">
      <dgm:prSet phldrT="[Text]"/>
      <dgm:spPr/>
      <dgm:t>
        <a:bodyPr/>
        <a:lstStyle/>
        <a:p>
          <a:r>
            <a:rPr lang="en-US">
              <a:solidFill>
                <a:srgbClr val="FFFF00"/>
              </a:solidFill>
            </a:rPr>
            <a:t>Niềm tin vào nhân dân</a:t>
          </a:r>
        </a:p>
      </dgm:t>
    </dgm:pt>
    <dgm:pt modelId="{FCA3FFEB-0309-4847-AB3F-52C951E6207D}" type="parTrans" cxnId="{0DE3E29F-3BC4-4F15-A7F8-48E097E417B8}">
      <dgm:prSet/>
      <dgm:spPr/>
      <dgm:t>
        <a:bodyPr/>
        <a:lstStyle/>
        <a:p>
          <a:endParaRPr lang="en-US"/>
        </a:p>
      </dgm:t>
    </dgm:pt>
    <dgm:pt modelId="{74187F01-1ECE-4546-8E17-67191257EC27}" type="sibTrans" cxnId="{0DE3E29F-3BC4-4F15-A7F8-48E097E417B8}">
      <dgm:prSet/>
      <dgm:spPr/>
      <dgm:t>
        <a:bodyPr/>
        <a:lstStyle/>
        <a:p>
          <a:endParaRPr lang="en-US"/>
        </a:p>
      </dgm:t>
    </dgm:pt>
    <dgm:pt modelId="{A56D8A84-9AF9-4E0B-A5D8-4F87E48E08DF}">
      <dgm:prSet phldrT="[Text]" phldr="1"/>
      <dgm:spPr/>
      <dgm:t>
        <a:bodyPr/>
        <a:lstStyle/>
        <a:p>
          <a:endParaRPr lang="en-US"/>
        </a:p>
      </dgm:t>
    </dgm:pt>
    <dgm:pt modelId="{E10AA16F-2B98-4EE3-BF74-93F2A36DF1A3}" type="parTrans" cxnId="{0C587253-980A-4C55-91D8-A45EACC0D9CD}">
      <dgm:prSet/>
      <dgm:spPr/>
      <dgm:t>
        <a:bodyPr/>
        <a:lstStyle/>
        <a:p>
          <a:endParaRPr lang="en-US"/>
        </a:p>
      </dgm:t>
    </dgm:pt>
    <dgm:pt modelId="{45EAE846-6A24-4498-91B1-6942ED64BC13}" type="sibTrans" cxnId="{0C587253-980A-4C55-91D8-A45EACC0D9CD}">
      <dgm:prSet/>
      <dgm:spPr/>
      <dgm:t>
        <a:bodyPr/>
        <a:lstStyle/>
        <a:p>
          <a:endParaRPr lang="en-US"/>
        </a:p>
      </dgm:t>
    </dgm:pt>
    <dgm:pt modelId="{63FE3BBE-14EA-44B1-A494-0457AF7DE097}" type="pres">
      <dgm:prSet presAssocID="{267F6E41-4367-45BF-81E5-3507D9D9CC43}" presName="Name0" presStyleCnt="0">
        <dgm:presLayoutVars>
          <dgm:chMax val="4"/>
          <dgm:resizeHandles val="exact"/>
        </dgm:presLayoutVars>
      </dgm:prSet>
      <dgm:spPr/>
    </dgm:pt>
    <dgm:pt modelId="{E8C80E84-3658-4384-BDF9-A7D4A9DA145E}" type="pres">
      <dgm:prSet presAssocID="{267F6E41-4367-45BF-81E5-3507D9D9CC43}" presName="ellipse" presStyleLbl="trBgShp" presStyleIdx="0" presStyleCnt="1"/>
      <dgm:spPr/>
    </dgm:pt>
    <dgm:pt modelId="{7199ED79-DC08-4B8A-BF41-0CDB645002D8}" type="pres">
      <dgm:prSet presAssocID="{267F6E41-4367-45BF-81E5-3507D9D9CC43}" presName="arrow1" presStyleLbl="fgShp" presStyleIdx="0" presStyleCnt="1" custLinFactNeighborX="-23366"/>
      <dgm:spPr/>
    </dgm:pt>
    <dgm:pt modelId="{AC0ECF5A-7BFB-422A-A746-0E0F961D9A3A}" type="pres">
      <dgm:prSet presAssocID="{267F6E41-4367-45BF-81E5-3507D9D9CC43}" presName="rectangle" presStyleLbl="revTx" presStyleIdx="0" presStyleCnt="1">
        <dgm:presLayoutVars>
          <dgm:bulletEnabled val="1"/>
        </dgm:presLayoutVars>
      </dgm:prSet>
      <dgm:spPr/>
    </dgm:pt>
    <dgm:pt modelId="{9E2EE9E9-5AF9-48EE-975B-6B169ED1AAFC}" type="pres">
      <dgm:prSet presAssocID="{748EFF96-BE8C-4003-992F-8347CB5C1580}" presName="item1" presStyleLbl="node1" presStyleIdx="0" presStyleCnt="3">
        <dgm:presLayoutVars>
          <dgm:bulletEnabled val="1"/>
        </dgm:presLayoutVars>
      </dgm:prSet>
      <dgm:spPr/>
    </dgm:pt>
    <dgm:pt modelId="{B0C2481C-AF91-4F20-B7AE-91085D0D0B33}" type="pres">
      <dgm:prSet presAssocID="{B1F529A2-042C-4C4D-B9D2-5DC0C488E986}" presName="item2" presStyleLbl="node1" presStyleIdx="1" presStyleCnt="3">
        <dgm:presLayoutVars>
          <dgm:bulletEnabled val="1"/>
        </dgm:presLayoutVars>
      </dgm:prSet>
      <dgm:spPr/>
    </dgm:pt>
    <dgm:pt modelId="{E589EA6D-D04E-4A17-9B6D-2BF7EEA28C38}" type="pres">
      <dgm:prSet presAssocID="{A56D8A84-9AF9-4E0B-A5D8-4F87E48E08DF}" presName="item3" presStyleLbl="node1" presStyleIdx="2" presStyleCnt="3">
        <dgm:presLayoutVars>
          <dgm:bulletEnabled val="1"/>
        </dgm:presLayoutVars>
      </dgm:prSet>
      <dgm:spPr/>
    </dgm:pt>
    <dgm:pt modelId="{87713524-AD54-4E80-85B3-437AF9404EF4}" type="pres">
      <dgm:prSet presAssocID="{267F6E41-4367-45BF-81E5-3507D9D9CC43}" presName="funnel" presStyleLbl="trAlignAcc1" presStyleIdx="0" presStyleCnt="1" custLinFactNeighborX="-4799" custLinFactNeighborY="923"/>
      <dgm:spPr/>
    </dgm:pt>
  </dgm:ptLst>
  <dgm:cxnLst>
    <dgm:cxn modelId="{7EAB2E19-DE56-453A-84E2-C28CC677BDF9}" type="presOf" srcId="{A56D8A84-9AF9-4E0B-A5D8-4F87E48E08DF}" destId="{AC0ECF5A-7BFB-422A-A746-0E0F961D9A3A}" srcOrd="0" destOrd="0" presId="urn:microsoft.com/office/officeart/2005/8/layout/funnel1"/>
    <dgm:cxn modelId="{B470121D-43E1-4CF0-85F4-E195A4193E6E}" type="presOf" srcId="{748EFF96-BE8C-4003-992F-8347CB5C1580}" destId="{B0C2481C-AF91-4F20-B7AE-91085D0D0B33}" srcOrd="0" destOrd="0" presId="urn:microsoft.com/office/officeart/2005/8/layout/funnel1"/>
    <dgm:cxn modelId="{0C587253-980A-4C55-91D8-A45EACC0D9CD}" srcId="{267F6E41-4367-45BF-81E5-3507D9D9CC43}" destId="{A56D8A84-9AF9-4E0B-A5D8-4F87E48E08DF}" srcOrd="3" destOrd="0" parTransId="{E10AA16F-2B98-4EE3-BF74-93F2A36DF1A3}" sibTransId="{45EAE846-6A24-4498-91B1-6942ED64BC13}"/>
    <dgm:cxn modelId="{1262298D-DB35-46AB-84B7-0E4A00606AEA}" type="presOf" srcId="{267F6E41-4367-45BF-81E5-3507D9D9CC43}" destId="{63FE3BBE-14EA-44B1-A494-0457AF7DE097}" srcOrd="0" destOrd="0" presId="urn:microsoft.com/office/officeart/2005/8/layout/funnel1"/>
    <dgm:cxn modelId="{31529599-800F-486B-916F-1331C1BF185F}" type="presOf" srcId="{B1F529A2-042C-4C4D-B9D2-5DC0C488E986}" destId="{9E2EE9E9-5AF9-48EE-975B-6B169ED1AAFC}" srcOrd="0" destOrd="0" presId="urn:microsoft.com/office/officeart/2005/8/layout/funnel1"/>
    <dgm:cxn modelId="{0DE3E29F-3BC4-4F15-A7F8-48E097E417B8}" srcId="{267F6E41-4367-45BF-81E5-3507D9D9CC43}" destId="{B1F529A2-042C-4C4D-B9D2-5DC0C488E986}" srcOrd="2" destOrd="0" parTransId="{FCA3FFEB-0309-4847-AB3F-52C951E6207D}" sibTransId="{74187F01-1ECE-4546-8E17-67191257EC27}"/>
    <dgm:cxn modelId="{C16ABAAB-D291-4E56-BF3F-294D1C2C73AD}" type="presOf" srcId="{F740C446-BEBE-4799-8C3B-B85CF46C9A50}" destId="{E589EA6D-D04E-4A17-9B6D-2BF7EEA28C38}" srcOrd="0" destOrd="0" presId="urn:microsoft.com/office/officeart/2005/8/layout/funnel1"/>
    <dgm:cxn modelId="{AAB518C8-0FF0-4CB8-B0B1-7DB51F1EC51B}" srcId="{267F6E41-4367-45BF-81E5-3507D9D9CC43}" destId="{F740C446-BEBE-4799-8C3B-B85CF46C9A50}" srcOrd="0" destOrd="0" parTransId="{24598DEB-0DCF-413F-A31C-E854783976D3}" sibTransId="{9B9651FE-AFDD-40EE-9AAA-1A95D84F083C}"/>
    <dgm:cxn modelId="{1DBF9FDB-8332-4D70-95AD-70D8AD5D48D1}" srcId="{267F6E41-4367-45BF-81E5-3507D9D9CC43}" destId="{748EFF96-BE8C-4003-992F-8347CB5C1580}" srcOrd="1" destOrd="0" parTransId="{BACEE74D-3E2C-4759-B178-27ED4A2733F1}" sibTransId="{33C2B62D-B8DA-416B-BC23-2E93E57D90C5}"/>
    <dgm:cxn modelId="{1E310463-552F-42D2-BF9E-B730BB9DF43A}" type="presParOf" srcId="{63FE3BBE-14EA-44B1-A494-0457AF7DE097}" destId="{E8C80E84-3658-4384-BDF9-A7D4A9DA145E}" srcOrd="0" destOrd="0" presId="urn:microsoft.com/office/officeart/2005/8/layout/funnel1"/>
    <dgm:cxn modelId="{3D1CD090-04FB-40A4-AE12-9203AB1C950D}" type="presParOf" srcId="{63FE3BBE-14EA-44B1-A494-0457AF7DE097}" destId="{7199ED79-DC08-4B8A-BF41-0CDB645002D8}" srcOrd="1" destOrd="0" presId="urn:microsoft.com/office/officeart/2005/8/layout/funnel1"/>
    <dgm:cxn modelId="{32439DFE-345A-4C5C-89F2-4E73CA42D2B9}" type="presParOf" srcId="{63FE3BBE-14EA-44B1-A494-0457AF7DE097}" destId="{AC0ECF5A-7BFB-422A-A746-0E0F961D9A3A}" srcOrd="2" destOrd="0" presId="urn:microsoft.com/office/officeart/2005/8/layout/funnel1"/>
    <dgm:cxn modelId="{B062A604-5DE2-4626-9D6A-35E51BED47DA}" type="presParOf" srcId="{63FE3BBE-14EA-44B1-A494-0457AF7DE097}" destId="{9E2EE9E9-5AF9-48EE-975B-6B169ED1AAFC}" srcOrd="3" destOrd="0" presId="urn:microsoft.com/office/officeart/2005/8/layout/funnel1"/>
    <dgm:cxn modelId="{F1AB9267-0B4F-4459-9197-A6F87F2A76C5}" type="presParOf" srcId="{63FE3BBE-14EA-44B1-A494-0457AF7DE097}" destId="{B0C2481C-AF91-4F20-B7AE-91085D0D0B33}" srcOrd="4" destOrd="0" presId="urn:microsoft.com/office/officeart/2005/8/layout/funnel1"/>
    <dgm:cxn modelId="{A2D2A72C-F66F-46C4-B744-44E74578D111}" type="presParOf" srcId="{63FE3BBE-14EA-44B1-A494-0457AF7DE097}" destId="{E589EA6D-D04E-4A17-9B6D-2BF7EEA28C38}" srcOrd="5" destOrd="0" presId="urn:microsoft.com/office/officeart/2005/8/layout/funnel1"/>
    <dgm:cxn modelId="{080E3288-0E88-49F2-BE30-F643EA3C7387}" type="presParOf" srcId="{63FE3BBE-14EA-44B1-A494-0457AF7DE097}" destId="{87713524-AD54-4E80-85B3-437AF9404EF4}" srcOrd="6" destOrd="0" presId="urn:microsoft.com/office/officeart/2005/8/layout/funnel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D82BD68-0700-4CC9-A975-A2CD8F334EED}" type="doc">
      <dgm:prSet loTypeId="urn:microsoft.com/office/officeart/2005/8/layout/cycle6" loCatId="cycle" qsTypeId="urn:microsoft.com/office/officeart/2005/8/quickstyle/3d3" qsCatId="3D" csTypeId="urn:microsoft.com/office/officeart/2005/8/colors/colorful1" csCatId="colorful" phldr="1"/>
      <dgm:spPr/>
      <dgm:t>
        <a:bodyPr/>
        <a:lstStyle/>
        <a:p>
          <a:endParaRPr lang="en-US"/>
        </a:p>
      </dgm:t>
    </dgm:pt>
    <dgm:pt modelId="{A2C2249C-9417-4A59-865F-A1E9D1B1EF6B}">
      <dgm:prSet phldrT="[Text]"/>
      <dgm:spPr/>
      <dgm:t>
        <a:bodyPr/>
        <a:lstStyle/>
        <a:p>
          <a:r>
            <a:rPr lang="en-US"/>
            <a:t>Hội phản đế Đông Dương (1930)</a:t>
          </a:r>
        </a:p>
      </dgm:t>
    </dgm:pt>
    <dgm:pt modelId="{771DDB63-DC75-42C8-B25B-C93D45FFCD9B}" type="parTrans" cxnId="{C584D97D-02C7-45A0-BC0C-BE4FF81243CE}">
      <dgm:prSet/>
      <dgm:spPr/>
      <dgm:t>
        <a:bodyPr/>
        <a:lstStyle/>
        <a:p>
          <a:endParaRPr lang="en-US"/>
        </a:p>
      </dgm:t>
    </dgm:pt>
    <dgm:pt modelId="{FF06D951-D184-4A0A-AAC7-D9A54B6950EC}" type="sibTrans" cxnId="{C584D97D-02C7-45A0-BC0C-BE4FF81243CE}">
      <dgm:prSet/>
      <dgm:spPr/>
      <dgm:t>
        <a:bodyPr/>
        <a:lstStyle/>
        <a:p>
          <a:endParaRPr lang="en-US"/>
        </a:p>
      </dgm:t>
    </dgm:pt>
    <dgm:pt modelId="{8C75CDB9-B7D8-48DB-93BF-23822506E337}">
      <dgm:prSet phldrT="[Text]"/>
      <dgm:spPr/>
      <dgm:t>
        <a:bodyPr/>
        <a:lstStyle/>
        <a:p>
          <a:r>
            <a:rPr lang="en-US"/>
            <a:t>Mặt trận dân chủ Đông Dương (1936)</a:t>
          </a:r>
        </a:p>
      </dgm:t>
    </dgm:pt>
    <dgm:pt modelId="{1B7F025E-62C8-4A85-8D4E-618CFD212171}" type="parTrans" cxnId="{B5EE86DD-D21A-4656-92BF-9D6639A0809B}">
      <dgm:prSet/>
      <dgm:spPr/>
      <dgm:t>
        <a:bodyPr/>
        <a:lstStyle/>
        <a:p>
          <a:endParaRPr lang="en-US"/>
        </a:p>
      </dgm:t>
    </dgm:pt>
    <dgm:pt modelId="{7A6D1674-1EEB-46FF-A61D-6ADFFCCF8C2A}" type="sibTrans" cxnId="{B5EE86DD-D21A-4656-92BF-9D6639A0809B}">
      <dgm:prSet/>
      <dgm:spPr/>
      <dgm:t>
        <a:bodyPr/>
        <a:lstStyle/>
        <a:p>
          <a:endParaRPr lang="en-US"/>
        </a:p>
      </dgm:t>
    </dgm:pt>
    <dgm:pt modelId="{C89C379D-C023-4A8B-BFE3-048EAD03B38B}">
      <dgm:prSet phldrT="[Text]"/>
      <dgm:spPr/>
      <dgm:t>
        <a:bodyPr/>
        <a:lstStyle/>
        <a:p>
          <a:r>
            <a:rPr lang="en-US"/>
            <a:t>Mặt trận Tổ quốc Việt Nam (1955)</a:t>
          </a:r>
        </a:p>
      </dgm:t>
    </dgm:pt>
    <dgm:pt modelId="{8F93110F-476A-41C8-8A46-5E5E558CAC67}" type="parTrans" cxnId="{49CB23A3-1696-4F73-B428-4C1521CD50FD}">
      <dgm:prSet/>
      <dgm:spPr/>
      <dgm:t>
        <a:bodyPr/>
        <a:lstStyle/>
        <a:p>
          <a:endParaRPr lang="en-US"/>
        </a:p>
      </dgm:t>
    </dgm:pt>
    <dgm:pt modelId="{65C2269D-E392-41B8-A309-8C507800B459}" type="sibTrans" cxnId="{49CB23A3-1696-4F73-B428-4C1521CD50FD}">
      <dgm:prSet/>
      <dgm:spPr/>
      <dgm:t>
        <a:bodyPr/>
        <a:lstStyle/>
        <a:p>
          <a:endParaRPr lang="en-US"/>
        </a:p>
      </dgm:t>
    </dgm:pt>
    <dgm:pt modelId="{E04F7C0D-AF76-4A29-B082-8B2926B9E3E4}">
      <dgm:prSet phldrT="[Text]"/>
      <dgm:spPr/>
      <dgm:t>
        <a:bodyPr/>
        <a:lstStyle/>
        <a:p>
          <a:r>
            <a:rPr lang="en-US"/>
            <a:t>Mặt trận giải phóng Miền Nam (1960) </a:t>
          </a:r>
        </a:p>
      </dgm:t>
    </dgm:pt>
    <dgm:pt modelId="{3EB31FC3-84EA-4AA1-ABBC-9C076398EA31}" type="parTrans" cxnId="{9DE9B67A-6C46-4199-8AA3-7CFA56840C05}">
      <dgm:prSet/>
      <dgm:spPr/>
      <dgm:t>
        <a:bodyPr/>
        <a:lstStyle/>
        <a:p>
          <a:endParaRPr lang="en-US"/>
        </a:p>
      </dgm:t>
    </dgm:pt>
    <dgm:pt modelId="{0B32DADD-0719-40F9-A7A0-F454E2B2B938}" type="sibTrans" cxnId="{9DE9B67A-6C46-4199-8AA3-7CFA56840C05}">
      <dgm:prSet/>
      <dgm:spPr/>
      <dgm:t>
        <a:bodyPr/>
        <a:lstStyle/>
        <a:p>
          <a:endParaRPr lang="en-US"/>
        </a:p>
      </dgm:t>
    </dgm:pt>
    <dgm:pt modelId="{E9CCFE43-FE40-4BC1-9450-3A9F88FBBC23}">
      <dgm:prSet phldrT="[Text]"/>
      <dgm:spPr/>
      <dgm:t>
        <a:bodyPr/>
        <a:lstStyle/>
        <a:p>
          <a:r>
            <a:rPr lang="en-US"/>
            <a:t>Mặt trận Tổ quốc Việt Nam (1976)</a:t>
          </a:r>
        </a:p>
      </dgm:t>
    </dgm:pt>
    <dgm:pt modelId="{141D0C1F-21F2-4C04-A68E-8BC5CFB9CAA6}" type="parTrans" cxnId="{D3CFCD8F-E57C-4EAF-9DD6-AE0F7BA77F1D}">
      <dgm:prSet/>
      <dgm:spPr/>
      <dgm:t>
        <a:bodyPr/>
        <a:lstStyle/>
        <a:p>
          <a:endParaRPr lang="en-US"/>
        </a:p>
      </dgm:t>
    </dgm:pt>
    <dgm:pt modelId="{5F25A93C-BF92-4EBB-8C34-20C50108CE5C}" type="sibTrans" cxnId="{D3CFCD8F-E57C-4EAF-9DD6-AE0F7BA77F1D}">
      <dgm:prSet/>
      <dgm:spPr/>
      <dgm:t>
        <a:bodyPr/>
        <a:lstStyle/>
        <a:p>
          <a:endParaRPr lang="en-US"/>
        </a:p>
      </dgm:t>
    </dgm:pt>
    <dgm:pt modelId="{25D9A9E7-8140-4B5F-BC37-D3A0639CED33}">
      <dgm:prSet phldrT="[Text]"/>
      <dgm:spPr/>
      <dgm:t>
        <a:bodyPr/>
        <a:lstStyle/>
        <a:p>
          <a:r>
            <a:rPr lang="en-US"/>
            <a:t>Mặt trận phản đế Đông Dương (1936)</a:t>
          </a:r>
        </a:p>
      </dgm:t>
    </dgm:pt>
    <dgm:pt modelId="{7B055198-AE95-445B-9507-C16328F053DF}" type="parTrans" cxnId="{D9F9B586-1FFA-45F7-A31E-42D525DA8319}">
      <dgm:prSet/>
      <dgm:spPr/>
      <dgm:t>
        <a:bodyPr/>
        <a:lstStyle/>
        <a:p>
          <a:endParaRPr lang="en-US"/>
        </a:p>
      </dgm:t>
    </dgm:pt>
    <dgm:pt modelId="{F1BDE8B7-F793-4F4F-8FE6-C7B2BA3053A5}" type="sibTrans" cxnId="{D9F9B586-1FFA-45F7-A31E-42D525DA8319}">
      <dgm:prSet/>
      <dgm:spPr/>
      <dgm:t>
        <a:bodyPr/>
        <a:lstStyle/>
        <a:p>
          <a:endParaRPr lang="en-US"/>
        </a:p>
      </dgm:t>
    </dgm:pt>
    <dgm:pt modelId="{2C6F8B04-241A-4653-AE94-FDCB2C82A13A}">
      <dgm:prSet phldrT="[Text]"/>
      <dgm:spPr/>
      <dgm:t>
        <a:bodyPr/>
        <a:lstStyle/>
        <a:p>
          <a:r>
            <a:rPr lang="en-US"/>
            <a:t>Mặt trận Việt Minh (1941)</a:t>
          </a:r>
        </a:p>
      </dgm:t>
    </dgm:pt>
    <dgm:pt modelId="{EDF885E6-623F-4233-A002-3BCA1D8EBABF}" type="parTrans" cxnId="{F31F4180-2180-4542-B43A-5DAB9401BA1F}">
      <dgm:prSet/>
      <dgm:spPr/>
      <dgm:t>
        <a:bodyPr/>
        <a:lstStyle/>
        <a:p>
          <a:endParaRPr lang="en-US"/>
        </a:p>
      </dgm:t>
    </dgm:pt>
    <dgm:pt modelId="{B9F330D7-D5F0-4F65-8424-9E8248883ADB}" type="sibTrans" cxnId="{F31F4180-2180-4542-B43A-5DAB9401BA1F}">
      <dgm:prSet/>
      <dgm:spPr/>
      <dgm:t>
        <a:bodyPr/>
        <a:lstStyle/>
        <a:p>
          <a:endParaRPr lang="en-US"/>
        </a:p>
      </dgm:t>
    </dgm:pt>
    <dgm:pt modelId="{0482F874-C4FD-4B8B-9A67-D72772E523D5}">
      <dgm:prSet phldrT="[Text]"/>
      <dgm:spPr/>
      <dgm:t>
        <a:bodyPr/>
        <a:lstStyle/>
        <a:p>
          <a:r>
            <a:rPr lang="en-US"/>
            <a:t>Mặt trận Liên Việt (1951)</a:t>
          </a:r>
        </a:p>
      </dgm:t>
    </dgm:pt>
    <dgm:pt modelId="{14CB155B-5065-425E-B686-E68FA7F568B5}" type="parTrans" cxnId="{21D3A6B3-A3E5-409F-9166-A62B2723A1F8}">
      <dgm:prSet/>
      <dgm:spPr/>
      <dgm:t>
        <a:bodyPr/>
        <a:lstStyle/>
        <a:p>
          <a:endParaRPr lang="en-US"/>
        </a:p>
      </dgm:t>
    </dgm:pt>
    <dgm:pt modelId="{57EAB273-95EF-49F7-B254-7CE1D570392E}" type="sibTrans" cxnId="{21D3A6B3-A3E5-409F-9166-A62B2723A1F8}">
      <dgm:prSet/>
      <dgm:spPr/>
      <dgm:t>
        <a:bodyPr/>
        <a:lstStyle/>
        <a:p>
          <a:endParaRPr lang="en-US"/>
        </a:p>
      </dgm:t>
    </dgm:pt>
    <dgm:pt modelId="{B0B5038E-95B6-497A-96A5-5FCD6447DD4A}" type="pres">
      <dgm:prSet presAssocID="{0D82BD68-0700-4CC9-A975-A2CD8F334EED}" presName="cycle" presStyleCnt="0">
        <dgm:presLayoutVars>
          <dgm:dir/>
          <dgm:resizeHandles val="exact"/>
        </dgm:presLayoutVars>
      </dgm:prSet>
      <dgm:spPr/>
    </dgm:pt>
    <dgm:pt modelId="{0D8856AC-0A0A-4650-BDF9-69E2F70C470C}" type="pres">
      <dgm:prSet presAssocID="{A2C2249C-9417-4A59-865F-A1E9D1B1EF6B}" presName="node" presStyleLbl="node1" presStyleIdx="0" presStyleCnt="8" custScaleX="214359" custScaleY="121000">
        <dgm:presLayoutVars>
          <dgm:bulletEnabled val="1"/>
        </dgm:presLayoutVars>
      </dgm:prSet>
      <dgm:spPr/>
    </dgm:pt>
    <dgm:pt modelId="{50FD05B9-6DBC-4D38-B732-3A9AECA758DC}" type="pres">
      <dgm:prSet presAssocID="{A2C2249C-9417-4A59-865F-A1E9D1B1EF6B}" presName="spNode" presStyleCnt="0"/>
      <dgm:spPr/>
    </dgm:pt>
    <dgm:pt modelId="{4720B136-4676-40D7-B04B-26A8F08AC40E}" type="pres">
      <dgm:prSet presAssocID="{FF06D951-D184-4A0A-AAC7-D9A54B6950EC}" presName="sibTrans" presStyleLbl="sibTrans1D1" presStyleIdx="0" presStyleCnt="8"/>
      <dgm:spPr/>
    </dgm:pt>
    <dgm:pt modelId="{7734636E-7561-406C-A1DF-C31DF3AB84DB}" type="pres">
      <dgm:prSet presAssocID="{8C75CDB9-B7D8-48DB-93BF-23822506E337}" presName="node" presStyleLbl="node1" presStyleIdx="1" presStyleCnt="8" custScaleX="214359" custScaleY="121000" custRadScaleRad="104629" custRadScaleInc="60357">
        <dgm:presLayoutVars>
          <dgm:bulletEnabled val="1"/>
        </dgm:presLayoutVars>
      </dgm:prSet>
      <dgm:spPr/>
    </dgm:pt>
    <dgm:pt modelId="{E868743D-A648-43BF-8EFC-59F925263946}" type="pres">
      <dgm:prSet presAssocID="{8C75CDB9-B7D8-48DB-93BF-23822506E337}" presName="spNode" presStyleCnt="0"/>
      <dgm:spPr/>
    </dgm:pt>
    <dgm:pt modelId="{F96C2751-54D6-450E-A668-9E20B3528005}" type="pres">
      <dgm:prSet presAssocID="{7A6D1674-1EEB-46FF-A61D-6ADFFCCF8C2A}" presName="sibTrans" presStyleLbl="sibTrans1D1" presStyleIdx="1" presStyleCnt="8"/>
      <dgm:spPr/>
    </dgm:pt>
    <dgm:pt modelId="{FCEE98FD-C593-42ED-A654-F03C5B1ECBC2}" type="pres">
      <dgm:prSet presAssocID="{25D9A9E7-8140-4B5F-BC37-D3A0639CED33}" presName="node" presStyleLbl="node1" presStyleIdx="2" presStyleCnt="8" custScaleX="214359" custScaleY="121000" custRadScaleRad="107231">
        <dgm:presLayoutVars>
          <dgm:bulletEnabled val="1"/>
        </dgm:presLayoutVars>
      </dgm:prSet>
      <dgm:spPr/>
    </dgm:pt>
    <dgm:pt modelId="{33B4AD3E-3D33-400D-92F2-A95C94392EE4}" type="pres">
      <dgm:prSet presAssocID="{25D9A9E7-8140-4B5F-BC37-D3A0639CED33}" presName="spNode" presStyleCnt="0"/>
      <dgm:spPr/>
    </dgm:pt>
    <dgm:pt modelId="{8D722747-94DC-4B93-89B0-83B089D70032}" type="pres">
      <dgm:prSet presAssocID="{F1BDE8B7-F793-4F4F-8FE6-C7B2BA3053A5}" presName="sibTrans" presStyleLbl="sibTrans1D1" presStyleIdx="2" presStyleCnt="8"/>
      <dgm:spPr/>
    </dgm:pt>
    <dgm:pt modelId="{DC263411-CBED-48C8-BBB0-E847F18F4EB7}" type="pres">
      <dgm:prSet presAssocID="{2C6F8B04-241A-4653-AE94-FDCB2C82A13A}" presName="node" presStyleLbl="node1" presStyleIdx="3" presStyleCnt="8" custScaleX="214359" custScaleY="121000" custRadScaleRad="104427" custRadScaleInc="-55388">
        <dgm:presLayoutVars>
          <dgm:bulletEnabled val="1"/>
        </dgm:presLayoutVars>
      </dgm:prSet>
      <dgm:spPr/>
    </dgm:pt>
    <dgm:pt modelId="{DCCE26B6-DAA7-417B-AA88-31C1A8D2A695}" type="pres">
      <dgm:prSet presAssocID="{2C6F8B04-241A-4653-AE94-FDCB2C82A13A}" presName="spNode" presStyleCnt="0"/>
      <dgm:spPr/>
    </dgm:pt>
    <dgm:pt modelId="{2C5ED052-88B9-47D1-91B1-CC41FC019D43}" type="pres">
      <dgm:prSet presAssocID="{B9F330D7-D5F0-4F65-8424-9E8248883ADB}" presName="sibTrans" presStyleLbl="sibTrans1D1" presStyleIdx="3" presStyleCnt="8"/>
      <dgm:spPr/>
    </dgm:pt>
    <dgm:pt modelId="{7C38214E-8761-4862-9903-D521D37D3039}" type="pres">
      <dgm:prSet presAssocID="{0482F874-C4FD-4B8B-9A67-D72772E523D5}" presName="node" presStyleLbl="node1" presStyleIdx="4" presStyleCnt="8" custScaleX="214359" custScaleY="121000">
        <dgm:presLayoutVars>
          <dgm:bulletEnabled val="1"/>
        </dgm:presLayoutVars>
      </dgm:prSet>
      <dgm:spPr/>
    </dgm:pt>
    <dgm:pt modelId="{77C9B906-8339-4C1C-88C0-9AB54B7CE6FD}" type="pres">
      <dgm:prSet presAssocID="{0482F874-C4FD-4B8B-9A67-D72772E523D5}" presName="spNode" presStyleCnt="0"/>
      <dgm:spPr/>
    </dgm:pt>
    <dgm:pt modelId="{4C7B2B15-C896-49E0-BA49-5D364693F0A7}" type="pres">
      <dgm:prSet presAssocID="{57EAB273-95EF-49F7-B254-7CE1D570392E}" presName="sibTrans" presStyleLbl="sibTrans1D1" presStyleIdx="4" presStyleCnt="8"/>
      <dgm:spPr/>
    </dgm:pt>
    <dgm:pt modelId="{268B3929-62A2-4024-82B7-721579B307C3}" type="pres">
      <dgm:prSet presAssocID="{C89C379D-C023-4A8B-BFE3-048EAD03B38B}" presName="node" presStyleLbl="node1" presStyleIdx="5" presStyleCnt="8" custScaleX="214359" custScaleY="121000" custRadScaleRad="102885" custRadScaleInc="51108">
        <dgm:presLayoutVars>
          <dgm:bulletEnabled val="1"/>
        </dgm:presLayoutVars>
      </dgm:prSet>
      <dgm:spPr/>
    </dgm:pt>
    <dgm:pt modelId="{DA7CEE92-C3B3-4E9C-9B3E-A0F0A41A2D4A}" type="pres">
      <dgm:prSet presAssocID="{C89C379D-C023-4A8B-BFE3-048EAD03B38B}" presName="spNode" presStyleCnt="0"/>
      <dgm:spPr/>
    </dgm:pt>
    <dgm:pt modelId="{F2DC8E40-06A2-4D9C-A733-095FFDB4EF1A}" type="pres">
      <dgm:prSet presAssocID="{65C2269D-E392-41B8-A309-8C507800B459}" presName="sibTrans" presStyleLbl="sibTrans1D1" presStyleIdx="5" presStyleCnt="8"/>
      <dgm:spPr/>
    </dgm:pt>
    <dgm:pt modelId="{53E97A39-3D2A-403B-BB5E-140F676BDEFB}" type="pres">
      <dgm:prSet presAssocID="{E04F7C0D-AF76-4A29-B082-8B2926B9E3E4}" presName="node" presStyleLbl="node1" presStyleIdx="6" presStyleCnt="8" custScaleX="214359" custScaleY="121000" custRadScaleRad="104820">
        <dgm:presLayoutVars>
          <dgm:bulletEnabled val="1"/>
        </dgm:presLayoutVars>
      </dgm:prSet>
      <dgm:spPr/>
    </dgm:pt>
    <dgm:pt modelId="{A52BC2E2-7C12-4629-B288-673A696C72A6}" type="pres">
      <dgm:prSet presAssocID="{E04F7C0D-AF76-4A29-B082-8B2926B9E3E4}" presName="spNode" presStyleCnt="0"/>
      <dgm:spPr/>
    </dgm:pt>
    <dgm:pt modelId="{103065F9-3200-4F0D-8DBE-7F369287D716}" type="pres">
      <dgm:prSet presAssocID="{0B32DADD-0719-40F9-A7A0-F454E2B2B938}" presName="sibTrans" presStyleLbl="sibTrans1D1" presStyleIdx="6" presStyleCnt="8"/>
      <dgm:spPr/>
    </dgm:pt>
    <dgm:pt modelId="{D6D8C765-97DB-436C-A3A9-5D6BEDC97395}" type="pres">
      <dgm:prSet presAssocID="{E9CCFE43-FE40-4BC1-9450-3A9F88FBBC23}" presName="node" presStyleLbl="node1" presStyleIdx="7" presStyleCnt="8" custScaleX="214359" custScaleY="121000" custRadScaleRad="105019" custRadScaleInc="-61388">
        <dgm:presLayoutVars>
          <dgm:bulletEnabled val="1"/>
        </dgm:presLayoutVars>
      </dgm:prSet>
      <dgm:spPr/>
    </dgm:pt>
    <dgm:pt modelId="{4B62CDBB-D8F2-4052-AF9F-56F8AEA3A8E2}" type="pres">
      <dgm:prSet presAssocID="{E9CCFE43-FE40-4BC1-9450-3A9F88FBBC23}" presName="spNode" presStyleCnt="0"/>
      <dgm:spPr/>
    </dgm:pt>
    <dgm:pt modelId="{93235F46-D42A-4F2D-8777-2F4AC5CB566C}" type="pres">
      <dgm:prSet presAssocID="{5F25A93C-BF92-4EBB-8C34-20C50108CE5C}" presName="sibTrans" presStyleLbl="sibTrans1D1" presStyleIdx="7" presStyleCnt="8"/>
      <dgm:spPr/>
    </dgm:pt>
  </dgm:ptLst>
  <dgm:cxnLst>
    <dgm:cxn modelId="{CEE33B15-CC87-4787-88CB-84172725AA77}" type="presOf" srcId="{0B32DADD-0719-40F9-A7A0-F454E2B2B938}" destId="{103065F9-3200-4F0D-8DBE-7F369287D716}" srcOrd="0" destOrd="0" presId="urn:microsoft.com/office/officeart/2005/8/layout/cycle6"/>
    <dgm:cxn modelId="{15389C1B-97E7-4C70-94D7-DB4E4629683F}" type="presOf" srcId="{E04F7C0D-AF76-4A29-B082-8B2926B9E3E4}" destId="{53E97A39-3D2A-403B-BB5E-140F676BDEFB}" srcOrd="0" destOrd="0" presId="urn:microsoft.com/office/officeart/2005/8/layout/cycle6"/>
    <dgm:cxn modelId="{35A4472B-647D-44C9-A60E-CC38296F02C0}" type="presOf" srcId="{A2C2249C-9417-4A59-865F-A1E9D1B1EF6B}" destId="{0D8856AC-0A0A-4650-BDF9-69E2F70C470C}" srcOrd="0" destOrd="0" presId="urn:microsoft.com/office/officeart/2005/8/layout/cycle6"/>
    <dgm:cxn modelId="{4E09B03C-9F5E-4E5F-8032-C2215DD150E3}" type="presOf" srcId="{FF06D951-D184-4A0A-AAC7-D9A54B6950EC}" destId="{4720B136-4676-40D7-B04B-26A8F08AC40E}" srcOrd="0" destOrd="0" presId="urn:microsoft.com/office/officeart/2005/8/layout/cycle6"/>
    <dgm:cxn modelId="{97BFB33C-2CAC-43AA-843C-1B2425381007}" type="presOf" srcId="{57EAB273-95EF-49F7-B254-7CE1D570392E}" destId="{4C7B2B15-C896-49E0-BA49-5D364693F0A7}" srcOrd="0" destOrd="0" presId="urn:microsoft.com/office/officeart/2005/8/layout/cycle6"/>
    <dgm:cxn modelId="{4F688F41-1B87-48D7-A46C-0E96EC47A040}" type="presOf" srcId="{0482F874-C4FD-4B8B-9A67-D72772E523D5}" destId="{7C38214E-8761-4862-9903-D521D37D3039}" srcOrd="0" destOrd="0" presId="urn:microsoft.com/office/officeart/2005/8/layout/cycle6"/>
    <dgm:cxn modelId="{9DADED64-1E9A-445B-8A49-0D6CDDFF35C1}" type="presOf" srcId="{2C6F8B04-241A-4653-AE94-FDCB2C82A13A}" destId="{DC263411-CBED-48C8-BBB0-E847F18F4EB7}" srcOrd="0" destOrd="0" presId="urn:microsoft.com/office/officeart/2005/8/layout/cycle6"/>
    <dgm:cxn modelId="{E1BE7E47-5235-45E6-91C8-3F172A34F99C}" type="presOf" srcId="{8C75CDB9-B7D8-48DB-93BF-23822506E337}" destId="{7734636E-7561-406C-A1DF-C31DF3AB84DB}" srcOrd="0" destOrd="0" presId="urn:microsoft.com/office/officeart/2005/8/layout/cycle6"/>
    <dgm:cxn modelId="{D4FE6F72-D24F-4684-B883-2A0A324D46F2}" type="presOf" srcId="{7A6D1674-1EEB-46FF-A61D-6ADFFCCF8C2A}" destId="{F96C2751-54D6-450E-A668-9E20B3528005}" srcOrd="0" destOrd="0" presId="urn:microsoft.com/office/officeart/2005/8/layout/cycle6"/>
    <dgm:cxn modelId="{9DE9B67A-6C46-4199-8AA3-7CFA56840C05}" srcId="{0D82BD68-0700-4CC9-A975-A2CD8F334EED}" destId="{E04F7C0D-AF76-4A29-B082-8B2926B9E3E4}" srcOrd="6" destOrd="0" parTransId="{3EB31FC3-84EA-4AA1-ABBC-9C076398EA31}" sibTransId="{0B32DADD-0719-40F9-A7A0-F454E2B2B938}"/>
    <dgm:cxn modelId="{2AD5C87B-8BCC-4D28-BB78-D1801BFD6B5F}" type="presOf" srcId="{F1BDE8B7-F793-4F4F-8FE6-C7B2BA3053A5}" destId="{8D722747-94DC-4B93-89B0-83B089D70032}" srcOrd="0" destOrd="0" presId="urn:microsoft.com/office/officeart/2005/8/layout/cycle6"/>
    <dgm:cxn modelId="{C584D97D-02C7-45A0-BC0C-BE4FF81243CE}" srcId="{0D82BD68-0700-4CC9-A975-A2CD8F334EED}" destId="{A2C2249C-9417-4A59-865F-A1E9D1B1EF6B}" srcOrd="0" destOrd="0" parTransId="{771DDB63-DC75-42C8-B25B-C93D45FFCD9B}" sibTransId="{FF06D951-D184-4A0A-AAC7-D9A54B6950EC}"/>
    <dgm:cxn modelId="{F31F4180-2180-4542-B43A-5DAB9401BA1F}" srcId="{0D82BD68-0700-4CC9-A975-A2CD8F334EED}" destId="{2C6F8B04-241A-4653-AE94-FDCB2C82A13A}" srcOrd="3" destOrd="0" parTransId="{EDF885E6-623F-4233-A002-3BCA1D8EBABF}" sibTransId="{B9F330D7-D5F0-4F65-8424-9E8248883ADB}"/>
    <dgm:cxn modelId="{D9F9B586-1FFA-45F7-A31E-42D525DA8319}" srcId="{0D82BD68-0700-4CC9-A975-A2CD8F334EED}" destId="{25D9A9E7-8140-4B5F-BC37-D3A0639CED33}" srcOrd="2" destOrd="0" parTransId="{7B055198-AE95-445B-9507-C16328F053DF}" sibTransId="{F1BDE8B7-F793-4F4F-8FE6-C7B2BA3053A5}"/>
    <dgm:cxn modelId="{F3187D8C-AD3D-4138-A492-F6634C1F5540}" type="presOf" srcId="{C89C379D-C023-4A8B-BFE3-048EAD03B38B}" destId="{268B3929-62A2-4024-82B7-721579B307C3}" srcOrd="0" destOrd="0" presId="urn:microsoft.com/office/officeart/2005/8/layout/cycle6"/>
    <dgm:cxn modelId="{D3CFCD8F-E57C-4EAF-9DD6-AE0F7BA77F1D}" srcId="{0D82BD68-0700-4CC9-A975-A2CD8F334EED}" destId="{E9CCFE43-FE40-4BC1-9450-3A9F88FBBC23}" srcOrd="7" destOrd="0" parTransId="{141D0C1F-21F2-4C04-A68E-8BC5CFB9CAA6}" sibTransId="{5F25A93C-BF92-4EBB-8C34-20C50108CE5C}"/>
    <dgm:cxn modelId="{E74C3496-136C-4DA0-9B95-B88FD8F1FB6E}" type="presOf" srcId="{5F25A93C-BF92-4EBB-8C34-20C50108CE5C}" destId="{93235F46-D42A-4F2D-8777-2F4AC5CB566C}" srcOrd="0" destOrd="0" presId="urn:microsoft.com/office/officeart/2005/8/layout/cycle6"/>
    <dgm:cxn modelId="{379F709C-9AA2-4377-8790-971054CB5AE8}" type="presOf" srcId="{65C2269D-E392-41B8-A309-8C507800B459}" destId="{F2DC8E40-06A2-4D9C-A733-095FFDB4EF1A}" srcOrd="0" destOrd="0" presId="urn:microsoft.com/office/officeart/2005/8/layout/cycle6"/>
    <dgm:cxn modelId="{49CB23A3-1696-4F73-B428-4C1521CD50FD}" srcId="{0D82BD68-0700-4CC9-A975-A2CD8F334EED}" destId="{C89C379D-C023-4A8B-BFE3-048EAD03B38B}" srcOrd="5" destOrd="0" parTransId="{8F93110F-476A-41C8-8A46-5E5E558CAC67}" sibTransId="{65C2269D-E392-41B8-A309-8C507800B459}"/>
    <dgm:cxn modelId="{21D3A6B3-A3E5-409F-9166-A62B2723A1F8}" srcId="{0D82BD68-0700-4CC9-A975-A2CD8F334EED}" destId="{0482F874-C4FD-4B8B-9A67-D72772E523D5}" srcOrd="4" destOrd="0" parTransId="{14CB155B-5065-425E-B686-E68FA7F568B5}" sibTransId="{57EAB273-95EF-49F7-B254-7CE1D570392E}"/>
    <dgm:cxn modelId="{61E07BDA-229C-4879-8F0A-4695C2A240CB}" type="presOf" srcId="{25D9A9E7-8140-4B5F-BC37-D3A0639CED33}" destId="{FCEE98FD-C593-42ED-A654-F03C5B1ECBC2}" srcOrd="0" destOrd="0" presId="urn:microsoft.com/office/officeart/2005/8/layout/cycle6"/>
    <dgm:cxn modelId="{B5EE86DD-D21A-4656-92BF-9D6639A0809B}" srcId="{0D82BD68-0700-4CC9-A975-A2CD8F334EED}" destId="{8C75CDB9-B7D8-48DB-93BF-23822506E337}" srcOrd="1" destOrd="0" parTransId="{1B7F025E-62C8-4A85-8D4E-618CFD212171}" sibTransId="{7A6D1674-1EEB-46FF-A61D-6ADFFCCF8C2A}"/>
    <dgm:cxn modelId="{B37CDCE7-B962-4303-BEB4-7172C16E9CE4}" type="presOf" srcId="{E9CCFE43-FE40-4BC1-9450-3A9F88FBBC23}" destId="{D6D8C765-97DB-436C-A3A9-5D6BEDC97395}" srcOrd="0" destOrd="0" presId="urn:microsoft.com/office/officeart/2005/8/layout/cycle6"/>
    <dgm:cxn modelId="{09A374EA-37C7-45F3-BF16-598A3D880B06}" type="presOf" srcId="{0D82BD68-0700-4CC9-A975-A2CD8F334EED}" destId="{B0B5038E-95B6-497A-96A5-5FCD6447DD4A}" srcOrd="0" destOrd="0" presId="urn:microsoft.com/office/officeart/2005/8/layout/cycle6"/>
    <dgm:cxn modelId="{F8848DFA-5921-4BB0-BF80-4DA51B7FF3DA}" type="presOf" srcId="{B9F330D7-D5F0-4F65-8424-9E8248883ADB}" destId="{2C5ED052-88B9-47D1-91B1-CC41FC019D43}" srcOrd="0" destOrd="0" presId="urn:microsoft.com/office/officeart/2005/8/layout/cycle6"/>
    <dgm:cxn modelId="{FB807102-2182-41BE-910B-EF623D8D8659}" type="presParOf" srcId="{B0B5038E-95B6-497A-96A5-5FCD6447DD4A}" destId="{0D8856AC-0A0A-4650-BDF9-69E2F70C470C}" srcOrd="0" destOrd="0" presId="urn:microsoft.com/office/officeart/2005/8/layout/cycle6"/>
    <dgm:cxn modelId="{CEB1FEB0-87F8-4F2F-B6F8-7F485DBB5D42}" type="presParOf" srcId="{B0B5038E-95B6-497A-96A5-5FCD6447DD4A}" destId="{50FD05B9-6DBC-4D38-B732-3A9AECA758DC}" srcOrd="1" destOrd="0" presId="urn:microsoft.com/office/officeart/2005/8/layout/cycle6"/>
    <dgm:cxn modelId="{C9038BFF-83C1-4353-8943-B294E65654D1}" type="presParOf" srcId="{B0B5038E-95B6-497A-96A5-5FCD6447DD4A}" destId="{4720B136-4676-40D7-B04B-26A8F08AC40E}" srcOrd="2" destOrd="0" presId="urn:microsoft.com/office/officeart/2005/8/layout/cycle6"/>
    <dgm:cxn modelId="{15087163-7B18-49A6-BA2E-86C0F4239756}" type="presParOf" srcId="{B0B5038E-95B6-497A-96A5-5FCD6447DD4A}" destId="{7734636E-7561-406C-A1DF-C31DF3AB84DB}" srcOrd="3" destOrd="0" presId="urn:microsoft.com/office/officeart/2005/8/layout/cycle6"/>
    <dgm:cxn modelId="{A8CED55C-6955-4217-A987-260FF0047A90}" type="presParOf" srcId="{B0B5038E-95B6-497A-96A5-5FCD6447DD4A}" destId="{E868743D-A648-43BF-8EFC-59F925263946}" srcOrd="4" destOrd="0" presId="urn:microsoft.com/office/officeart/2005/8/layout/cycle6"/>
    <dgm:cxn modelId="{7BFE0F0D-ADDC-4C2F-BF0F-42AC25DE962E}" type="presParOf" srcId="{B0B5038E-95B6-497A-96A5-5FCD6447DD4A}" destId="{F96C2751-54D6-450E-A668-9E20B3528005}" srcOrd="5" destOrd="0" presId="urn:microsoft.com/office/officeart/2005/8/layout/cycle6"/>
    <dgm:cxn modelId="{9A75B27A-7947-4E87-A260-DE3F9F63E393}" type="presParOf" srcId="{B0B5038E-95B6-497A-96A5-5FCD6447DD4A}" destId="{FCEE98FD-C593-42ED-A654-F03C5B1ECBC2}" srcOrd="6" destOrd="0" presId="urn:microsoft.com/office/officeart/2005/8/layout/cycle6"/>
    <dgm:cxn modelId="{5F26650A-24C0-4586-98AA-724C30A55F03}" type="presParOf" srcId="{B0B5038E-95B6-497A-96A5-5FCD6447DD4A}" destId="{33B4AD3E-3D33-400D-92F2-A95C94392EE4}" srcOrd="7" destOrd="0" presId="urn:microsoft.com/office/officeart/2005/8/layout/cycle6"/>
    <dgm:cxn modelId="{9C0BB038-DBE7-4424-8348-9453B50BD551}" type="presParOf" srcId="{B0B5038E-95B6-497A-96A5-5FCD6447DD4A}" destId="{8D722747-94DC-4B93-89B0-83B089D70032}" srcOrd="8" destOrd="0" presId="urn:microsoft.com/office/officeart/2005/8/layout/cycle6"/>
    <dgm:cxn modelId="{4B00C07D-1AC0-44D7-8829-5D57A7C68280}" type="presParOf" srcId="{B0B5038E-95B6-497A-96A5-5FCD6447DD4A}" destId="{DC263411-CBED-48C8-BBB0-E847F18F4EB7}" srcOrd="9" destOrd="0" presId="urn:microsoft.com/office/officeart/2005/8/layout/cycle6"/>
    <dgm:cxn modelId="{52BDF176-DBD4-4F46-BCDA-26D645407952}" type="presParOf" srcId="{B0B5038E-95B6-497A-96A5-5FCD6447DD4A}" destId="{DCCE26B6-DAA7-417B-AA88-31C1A8D2A695}" srcOrd="10" destOrd="0" presId="urn:microsoft.com/office/officeart/2005/8/layout/cycle6"/>
    <dgm:cxn modelId="{DA8912B8-ABB5-48AE-B2D4-6785F31D7C01}" type="presParOf" srcId="{B0B5038E-95B6-497A-96A5-5FCD6447DD4A}" destId="{2C5ED052-88B9-47D1-91B1-CC41FC019D43}" srcOrd="11" destOrd="0" presId="urn:microsoft.com/office/officeart/2005/8/layout/cycle6"/>
    <dgm:cxn modelId="{285E2AC0-31CB-48CB-A141-E536D1E78070}" type="presParOf" srcId="{B0B5038E-95B6-497A-96A5-5FCD6447DD4A}" destId="{7C38214E-8761-4862-9903-D521D37D3039}" srcOrd="12" destOrd="0" presId="urn:microsoft.com/office/officeart/2005/8/layout/cycle6"/>
    <dgm:cxn modelId="{FCBDBC52-87C2-4E53-8AB0-2B9AB1EC785D}" type="presParOf" srcId="{B0B5038E-95B6-497A-96A5-5FCD6447DD4A}" destId="{77C9B906-8339-4C1C-88C0-9AB54B7CE6FD}" srcOrd="13" destOrd="0" presId="urn:microsoft.com/office/officeart/2005/8/layout/cycle6"/>
    <dgm:cxn modelId="{E713B821-B406-4552-B590-DF1B92304639}" type="presParOf" srcId="{B0B5038E-95B6-497A-96A5-5FCD6447DD4A}" destId="{4C7B2B15-C896-49E0-BA49-5D364693F0A7}" srcOrd="14" destOrd="0" presId="urn:microsoft.com/office/officeart/2005/8/layout/cycle6"/>
    <dgm:cxn modelId="{02742759-2B14-4245-A4CF-22B74F6CB746}" type="presParOf" srcId="{B0B5038E-95B6-497A-96A5-5FCD6447DD4A}" destId="{268B3929-62A2-4024-82B7-721579B307C3}" srcOrd="15" destOrd="0" presId="urn:microsoft.com/office/officeart/2005/8/layout/cycle6"/>
    <dgm:cxn modelId="{EA43582C-98BF-4F64-9971-5304F27AFFBB}" type="presParOf" srcId="{B0B5038E-95B6-497A-96A5-5FCD6447DD4A}" destId="{DA7CEE92-C3B3-4E9C-9B3E-A0F0A41A2D4A}" srcOrd="16" destOrd="0" presId="urn:microsoft.com/office/officeart/2005/8/layout/cycle6"/>
    <dgm:cxn modelId="{D71711C9-86D1-479B-AAB4-CED24F99F08C}" type="presParOf" srcId="{B0B5038E-95B6-497A-96A5-5FCD6447DD4A}" destId="{F2DC8E40-06A2-4D9C-A733-095FFDB4EF1A}" srcOrd="17" destOrd="0" presId="urn:microsoft.com/office/officeart/2005/8/layout/cycle6"/>
    <dgm:cxn modelId="{0EDF5B11-89CD-4F23-ADBE-B6DB2FCEDC72}" type="presParOf" srcId="{B0B5038E-95B6-497A-96A5-5FCD6447DD4A}" destId="{53E97A39-3D2A-403B-BB5E-140F676BDEFB}" srcOrd="18" destOrd="0" presId="urn:microsoft.com/office/officeart/2005/8/layout/cycle6"/>
    <dgm:cxn modelId="{1F43AB3F-69B2-4B37-AE3D-7844E8B68F15}" type="presParOf" srcId="{B0B5038E-95B6-497A-96A5-5FCD6447DD4A}" destId="{A52BC2E2-7C12-4629-B288-673A696C72A6}" srcOrd="19" destOrd="0" presId="urn:microsoft.com/office/officeart/2005/8/layout/cycle6"/>
    <dgm:cxn modelId="{13C8A044-242E-4CEE-B196-898F81BEB8D0}" type="presParOf" srcId="{B0B5038E-95B6-497A-96A5-5FCD6447DD4A}" destId="{103065F9-3200-4F0D-8DBE-7F369287D716}" srcOrd="20" destOrd="0" presId="urn:microsoft.com/office/officeart/2005/8/layout/cycle6"/>
    <dgm:cxn modelId="{439E7EE6-6804-4D6C-9048-40090D83261E}" type="presParOf" srcId="{B0B5038E-95B6-497A-96A5-5FCD6447DD4A}" destId="{D6D8C765-97DB-436C-A3A9-5D6BEDC97395}" srcOrd="21" destOrd="0" presId="urn:microsoft.com/office/officeart/2005/8/layout/cycle6"/>
    <dgm:cxn modelId="{CB8E9CC1-04E6-430C-898A-3F9A995A8372}" type="presParOf" srcId="{B0B5038E-95B6-497A-96A5-5FCD6447DD4A}" destId="{4B62CDBB-D8F2-4052-AF9F-56F8AEA3A8E2}" srcOrd="22" destOrd="0" presId="urn:microsoft.com/office/officeart/2005/8/layout/cycle6"/>
    <dgm:cxn modelId="{5E7FE645-5CA0-41DE-8826-534BD6096618}" type="presParOf" srcId="{B0B5038E-95B6-497A-96A5-5FCD6447DD4A}" destId="{93235F46-D42A-4F2D-8777-2F4AC5CB566C}" srcOrd="23"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6D009F1-60C5-4443-8F35-8CC4806C6712}" type="doc">
      <dgm:prSet loTypeId="urn:microsoft.com/office/officeart/2005/8/layout/cycle7" loCatId="cycle" qsTypeId="urn:microsoft.com/office/officeart/2005/8/quickstyle/3d3" qsCatId="3D" csTypeId="urn:microsoft.com/office/officeart/2005/8/colors/colorful1" csCatId="colorful" phldr="1"/>
      <dgm:spPr>
        <a:scene3d>
          <a:camera prst="orthographicFront">
            <a:rot lat="0" lon="0" rev="0"/>
          </a:camera>
          <a:lightRig rig="contrasting" dir="t">
            <a:rot lat="0" lon="0" rev="1500000"/>
          </a:lightRig>
        </a:scene3d>
      </dgm:spPr>
      <dgm:t>
        <a:bodyPr/>
        <a:lstStyle/>
        <a:p>
          <a:endParaRPr lang="en-US"/>
        </a:p>
      </dgm:t>
    </dgm:pt>
    <dgm:pt modelId="{15B80670-9C0E-499F-AE3D-A5C25AB28305}">
      <dgm:prSet phldrT="[Text]" custT="1"/>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r>
            <a:rPr lang="vi-VN" sz="2000">
              <a:latin typeface="Sitka Subheading" panose="02000505000000020004" pitchFamily="2" charset="0"/>
              <a:cs typeface="Times New Roman" panose="02020603050405020304" pitchFamily="18" charset="0"/>
            </a:rPr>
            <a:t>Là một tập hợp nhiều giai tầng, dân tộc, tôn giáo, đảng phái, bên cạnh những điểm tương</a:t>
          </a:r>
          <a:r>
            <a:rPr lang="en-US" sz="2000">
              <a:latin typeface="Sitka Subheading" panose="02000505000000020004" pitchFamily="2" charset="0"/>
              <a:cs typeface="Times New Roman" panose="02020603050405020304" pitchFamily="18" charset="0"/>
            </a:rPr>
            <a:t> </a:t>
          </a:r>
          <a:r>
            <a:rPr lang="vi-VN" sz="2000">
              <a:latin typeface="Sitka Subheading" panose="02000505000000020004" pitchFamily="2" charset="0"/>
              <a:cs typeface="Times New Roman" panose="02020603050405020304" pitchFamily="18" charset="0"/>
            </a:rPr>
            <a:t>đồng, giữa các thành viên của Mặt trận vẫn có những điểm khác nhau </a:t>
          </a:r>
          <a:endParaRPr lang="en-US" sz="2000"/>
        </a:p>
      </dgm:t>
    </dgm:pt>
    <dgm:pt modelId="{2C86DBA7-DEE9-4673-9B8D-DC5059C4B5ED}" type="parTrans" cxnId="{052BC8D8-3A15-48BC-9D6B-EBA764ED76CC}">
      <dgm:prSet/>
      <dgm:spPr/>
      <dgm:t>
        <a:bodyPr/>
        <a:lstStyle/>
        <a:p>
          <a:endParaRPr lang="en-US"/>
        </a:p>
      </dgm:t>
    </dgm:pt>
    <dgm:pt modelId="{D5EA2E01-D7D9-4333-8638-7A3FFC36D292}" type="sibTrans" cxnId="{052BC8D8-3A15-48BC-9D6B-EBA764ED76CC}">
      <dgm:prSet/>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endParaRPr lang="en-US"/>
        </a:p>
      </dgm:t>
    </dgm:pt>
    <dgm:pt modelId="{434FB600-890B-4224-95FD-AB01C794C7BB}">
      <dgm:prSet phldrT="[Text]"/>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r>
            <a:rPr lang="vi-VN">
              <a:latin typeface="Sitka Subheading" panose="02000505000000020004" pitchFamily="2" charset="0"/>
              <a:cs typeface="Times New Roman" panose="02020603050405020304" pitchFamily="18" charset="0"/>
            </a:rPr>
            <a:t>“</a:t>
          </a:r>
          <a:r>
            <a:rPr lang="en-US">
              <a:latin typeface="Sitka Subheading" panose="02000505000000020004" pitchFamily="2" charset="0"/>
              <a:cs typeface="Times New Roman" panose="02020603050405020304" pitchFamily="18" charset="0"/>
            </a:rPr>
            <a:t>Đ</a:t>
          </a:r>
          <a:r>
            <a:rPr lang="vi-VN">
              <a:latin typeface="Sitka Subheading" panose="02000505000000020004" pitchFamily="2" charset="0"/>
              <a:cs typeface="Times New Roman" panose="02020603050405020304" pitchFamily="18" charset="0"/>
            </a:rPr>
            <a:t>oàn kết phải gắn với đấu tran</a:t>
          </a:r>
          <a:r>
            <a:rPr lang="en-US">
              <a:latin typeface="Sitka Subheading" panose="02000505000000020004" pitchFamily="2" charset="0"/>
              <a:cs typeface="Times New Roman" panose="02020603050405020304" pitchFamily="18" charset="0"/>
            </a:rPr>
            <a:t>h</a:t>
          </a:r>
          <a:r>
            <a:rPr lang="vi-VN">
              <a:latin typeface="Sitka Subheading" panose="02000505000000020004" pitchFamily="2" charset="0"/>
              <a:cs typeface="Times New Roman" panose="02020603050405020304" pitchFamily="18" charset="0"/>
            </a:rPr>
            <a:t>, đấu tranh để tăng cường đoàn kết” </a:t>
          </a:r>
          <a:endParaRPr lang="en-US"/>
        </a:p>
      </dgm:t>
    </dgm:pt>
    <dgm:pt modelId="{8C4DECC9-CC5A-42B6-9E46-1D8C9BC49557}" type="parTrans" cxnId="{6E7976E0-4DA1-44BF-8838-3B1234CD1981}">
      <dgm:prSet/>
      <dgm:spPr/>
      <dgm:t>
        <a:bodyPr/>
        <a:lstStyle/>
        <a:p>
          <a:endParaRPr lang="en-US"/>
        </a:p>
      </dgm:t>
    </dgm:pt>
    <dgm:pt modelId="{20248222-F1A5-4BBC-B254-0EF5571B3991}" type="sibTrans" cxnId="{6E7976E0-4DA1-44BF-8838-3B1234CD1981}">
      <dgm:prSet/>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r>
            <a:rPr lang="en-US"/>
            <a:t>Yêu cầu</a:t>
          </a:r>
        </a:p>
      </dgm:t>
    </dgm:pt>
    <dgm:pt modelId="{7A6CE799-F571-4DF0-8274-6372CD89346D}">
      <dgm:prSet phldrT="[Text]"/>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r>
            <a:rPr lang="en-US">
              <a:latin typeface="Sitka Subheading" panose="02000505000000020004" pitchFamily="2" charset="0"/>
              <a:cs typeface="Times New Roman" panose="02020603050405020304" pitchFamily="18" charset="0"/>
            </a:rPr>
            <a:t>“Cầu đồng tồn dị”- phải lấy cái chung để hạn chế cái riêng </a:t>
          </a:r>
          <a:endParaRPr lang="en-US"/>
        </a:p>
      </dgm:t>
    </dgm:pt>
    <dgm:pt modelId="{E949A305-243A-4AF4-8157-E16FA89C341A}" type="parTrans" cxnId="{95A580AB-530F-443B-90E2-75757D7BABB4}">
      <dgm:prSet/>
      <dgm:spPr/>
      <dgm:t>
        <a:bodyPr/>
        <a:lstStyle/>
        <a:p>
          <a:endParaRPr lang="en-US"/>
        </a:p>
      </dgm:t>
    </dgm:pt>
    <dgm:pt modelId="{EBD0F088-6F0A-42D7-A7AC-E949A125949F}" type="sibTrans" cxnId="{95A580AB-530F-443B-90E2-75757D7BABB4}">
      <dgm:prSet/>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endParaRPr lang="en-US"/>
        </a:p>
      </dgm:t>
    </dgm:pt>
    <dgm:pt modelId="{3BCA0629-3105-4DB4-8E92-5A839A63D690}" type="pres">
      <dgm:prSet presAssocID="{B6D009F1-60C5-4443-8F35-8CC4806C6712}" presName="Name0" presStyleCnt="0">
        <dgm:presLayoutVars>
          <dgm:dir/>
          <dgm:resizeHandles val="exact"/>
        </dgm:presLayoutVars>
      </dgm:prSet>
      <dgm:spPr/>
    </dgm:pt>
    <dgm:pt modelId="{24FE5472-EE4A-4622-816E-A317E5E69E9D}" type="pres">
      <dgm:prSet presAssocID="{15B80670-9C0E-499F-AE3D-A5C25AB28305}" presName="node" presStyleLbl="node1" presStyleIdx="0" presStyleCnt="3" custScaleX="161051" custScaleY="138674" custRadScaleRad="78785">
        <dgm:presLayoutVars>
          <dgm:bulletEnabled val="1"/>
        </dgm:presLayoutVars>
      </dgm:prSet>
      <dgm:spPr/>
    </dgm:pt>
    <dgm:pt modelId="{7A6CEDA9-97CC-4123-8395-716986F8A493}" type="pres">
      <dgm:prSet presAssocID="{D5EA2E01-D7D9-4333-8638-7A3FFC36D292}" presName="sibTrans" presStyleLbl="sibTrans2D1" presStyleIdx="0" presStyleCnt="3"/>
      <dgm:spPr/>
    </dgm:pt>
    <dgm:pt modelId="{606ED216-9220-4C97-BB16-C5C6843C127F}" type="pres">
      <dgm:prSet presAssocID="{D5EA2E01-D7D9-4333-8638-7A3FFC36D292}" presName="connectorText" presStyleLbl="sibTrans2D1" presStyleIdx="0" presStyleCnt="3"/>
      <dgm:spPr/>
    </dgm:pt>
    <dgm:pt modelId="{D848953B-39D6-40D4-ACCB-44E61E9BC731}" type="pres">
      <dgm:prSet presAssocID="{434FB600-890B-4224-95FD-AB01C794C7BB}" presName="node" presStyleLbl="node1" presStyleIdx="1" presStyleCnt="3" custScaleX="110000" custRadScaleRad="95780" custRadScaleInc="-7855">
        <dgm:presLayoutVars>
          <dgm:bulletEnabled val="1"/>
        </dgm:presLayoutVars>
      </dgm:prSet>
      <dgm:spPr/>
    </dgm:pt>
    <dgm:pt modelId="{03941B8C-D274-48A0-A11B-FC423ABB9DC0}" type="pres">
      <dgm:prSet presAssocID="{20248222-F1A5-4BBC-B254-0EF5571B3991}" presName="sibTrans" presStyleLbl="sibTrans2D1" presStyleIdx="1" presStyleCnt="3"/>
      <dgm:spPr/>
    </dgm:pt>
    <dgm:pt modelId="{93BEA0A4-E074-4B82-99EF-21A99E1937F6}" type="pres">
      <dgm:prSet presAssocID="{20248222-F1A5-4BBC-B254-0EF5571B3991}" presName="connectorText" presStyleLbl="sibTrans2D1" presStyleIdx="1" presStyleCnt="3"/>
      <dgm:spPr/>
    </dgm:pt>
    <dgm:pt modelId="{AF127A07-4725-4299-AC7C-F3079CF577C0}" type="pres">
      <dgm:prSet presAssocID="{7A6CE799-F571-4DF0-8274-6372CD89346D}" presName="node" presStyleLbl="node1" presStyleIdx="2" presStyleCnt="3" custScaleX="110000" custRadScaleRad="95780" custRadScaleInc="7855">
        <dgm:presLayoutVars>
          <dgm:bulletEnabled val="1"/>
        </dgm:presLayoutVars>
      </dgm:prSet>
      <dgm:spPr/>
    </dgm:pt>
    <dgm:pt modelId="{E781106C-1C26-4075-A747-1D18520C9C41}" type="pres">
      <dgm:prSet presAssocID="{EBD0F088-6F0A-42D7-A7AC-E949A125949F}" presName="sibTrans" presStyleLbl="sibTrans2D1" presStyleIdx="2" presStyleCnt="3"/>
      <dgm:spPr/>
    </dgm:pt>
    <dgm:pt modelId="{77577314-AAAF-41B5-9B4F-754DD2DD3A35}" type="pres">
      <dgm:prSet presAssocID="{EBD0F088-6F0A-42D7-A7AC-E949A125949F}" presName="connectorText" presStyleLbl="sibTrans2D1" presStyleIdx="2" presStyleCnt="3"/>
      <dgm:spPr/>
    </dgm:pt>
  </dgm:ptLst>
  <dgm:cxnLst>
    <dgm:cxn modelId="{B07FDB03-4204-484A-AA3F-55F287D3C44E}" type="presOf" srcId="{B6D009F1-60C5-4443-8F35-8CC4806C6712}" destId="{3BCA0629-3105-4DB4-8E92-5A839A63D690}" srcOrd="0" destOrd="0" presId="urn:microsoft.com/office/officeart/2005/8/layout/cycle7"/>
    <dgm:cxn modelId="{A1EFEF0A-055D-4438-B02F-9701227004A4}" type="presOf" srcId="{7A6CE799-F571-4DF0-8274-6372CD89346D}" destId="{AF127A07-4725-4299-AC7C-F3079CF577C0}" srcOrd="0" destOrd="0" presId="urn:microsoft.com/office/officeart/2005/8/layout/cycle7"/>
    <dgm:cxn modelId="{8EC27E0E-9CF3-44CE-A275-07B0738356F6}" type="presOf" srcId="{EBD0F088-6F0A-42D7-A7AC-E949A125949F}" destId="{77577314-AAAF-41B5-9B4F-754DD2DD3A35}" srcOrd="1" destOrd="0" presId="urn:microsoft.com/office/officeart/2005/8/layout/cycle7"/>
    <dgm:cxn modelId="{E32AAF2A-6F7D-439F-B986-D8F997901025}" type="presOf" srcId="{20248222-F1A5-4BBC-B254-0EF5571B3991}" destId="{93BEA0A4-E074-4B82-99EF-21A99E1937F6}" srcOrd="1" destOrd="0" presId="urn:microsoft.com/office/officeart/2005/8/layout/cycle7"/>
    <dgm:cxn modelId="{728D573E-66C8-4177-BB84-24BA0AD57E4E}" type="presOf" srcId="{20248222-F1A5-4BBC-B254-0EF5571B3991}" destId="{03941B8C-D274-48A0-A11B-FC423ABB9DC0}" srcOrd="0" destOrd="0" presId="urn:microsoft.com/office/officeart/2005/8/layout/cycle7"/>
    <dgm:cxn modelId="{026A085B-FD0E-4CCA-B8E1-5CCD01B57503}" type="presOf" srcId="{D5EA2E01-D7D9-4333-8638-7A3FFC36D292}" destId="{7A6CEDA9-97CC-4123-8395-716986F8A493}" srcOrd="0" destOrd="0" presId="urn:microsoft.com/office/officeart/2005/8/layout/cycle7"/>
    <dgm:cxn modelId="{C0EB9461-CF41-480B-A995-B963110E970E}" type="presOf" srcId="{434FB600-890B-4224-95FD-AB01C794C7BB}" destId="{D848953B-39D6-40D4-ACCB-44E61E9BC731}" srcOrd="0" destOrd="0" presId="urn:microsoft.com/office/officeart/2005/8/layout/cycle7"/>
    <dgm:cxn modelId="{521191A6-E0A5-4907-B4D3-32F80193AA64}" type="presOf" srcId="{EBD0F088-6F0A-42D7-A7AC-E949A125949F}" destId="{E781106C-1C26-4075-A747-1D18520C9C41}" srcOrd="0" destOrd="0" presId="urn:microsoft.com/office/officeart/2005/8/layout/cycle7"/>
    <dgm:cxn modelId="{95A580AB-530F-443B-90E2-75757D7BABB4}" srcId="{B6D009F1-60C5-4443-8F35-8CC4806C6712}" destId="{7A6CE799-F571-4DF0-8274-6372CD89346D}" srcOrd="2" destOrd="0" parTransId="{E949A305-243A-4AF4-8157-E16FA89C341A}" sibTransId="{EBD0F088-6F0A-42D7-A7AC-E949A125949F}"/>
    <dgm:cxn modelId="{052BC8D8-3A15-48BC-9D6B-EBA764ED76CC}" srcId="{B6D009F1-60C5-4443-8F35-8CC4806C6712}" destId="{15B80670-9C0E-499F-AE3D-A5C25AB28305}" srcOrd="0" destOrd="0" parTransId="{2C86DBA7-DEE9-4673-9B8D-DC5059C4B5ED}" sibTransId="{D5EA2E01-D7D9-4333-8638-7A3FFC36D292}"/>
    <dgm:cxn modelId="{6E7976E0-4DA1-44BF-8838-3B1234CD1981}" srcId="{B6D009F1-60C5-4443-8F35-8CC4806C6712}" destId="{434FB600-890B-4224-95FD-AB01C794C7BB}" srcOrd="1" destOrd="0" parTransId="{8C4DECC9-CC5A-42B6-9E46-1D8C9BC49557}" sibTransId="{20248222-F1A5-4BBC-B254-0EF5571B3991}"/>
    <dgm:cxn modelId="{523E56F9-28D7-4DCB-A8D7-F0EB84841D36}" type="presOf" srcId="{D5EA2E01-D7D9-4333-8638-7A3FFC36D292}" destId="{606ED216-9220-4C97-BB16-C5C6843C127F}" srcOrd="1" destOrd="0" presId="urn:microsoft.com/office/officeart/2005/8/layout/cycle7"/>
    <dgm:cxn modelId="{8D129BFE-5B9F-4C22-A141-A7BDE21713DF}" type="presOf" srcId="{15B80670-9C0E-499F-AE3D-A5C25AB28305}" destId="{24FE5472-EE4A-4622-816E-A317E5E69E9D}" srcOrd="0" destOrd="0" presId="urn:microsoft.com/office/officeart/2005/8/layout/cycle7"/>
    <dgm:cxn modelId="{944565DE-FC48-4851-920B-2E8A479CB9DC}" type="presParOf" srcId="{3BCA0629-3105-4DB4-8E92-5A839A63D690}" destId="{24FE5472-EE4A-4622-816E-A317E5E69E9D}" srcOrd="0" destOrd="0" presId="urn:microsoft.com/office/officeart/2005/8/layout/cycle7"/>
    <dgm:cxn modelId="{B3A56D63-B9DA-4332-B303-85E25BE5476A}" type="presParOf" srcId="{3BCA0629-3105-4DB4-8E92-5A839A63D690}" destId="{7A6CEDA9-97CC-4123-8395-716986F8A493}" srcOrd="1" destOrd="0" presId="urn:microsoft.com/office/officeart/2005/8/layout/cycle7"/>
    <dgm:cxn modelId="{9F6223F2-9808-4415-B323-A31F653E41AA}" type="presParOf" srcId="{7A6CEDA9-97CC-4123-8395-716986F8A493}" destId="{606ED216-9220-4C97-BB16-C5C6843C127F}" srcOrd="0" destOrd="0" presId="urn:microsoft.com/office/officeart/2005/8/layout/cycle7"/>
    <dgm:cxn modelId="{42DD6A44-03D1-482F-9DD3-B7F793E0E432}" type="presParOf" srcId="{3BCA0629-3105-4DB4-8E92-5A839A63D690}" destId="{D848953B-39D6-40D4-ACCB-44E61E9BC731}" srcOrd="2" destOrd="0" presId="urn:microsoft.com/office/officeart/2005/8/layout/cycle7"/>
    <dgm:cxn modelId="{A2530D6B-9E15-4056-95EC-4E28C8D036FF}" type="presParOf" srcId="{3BCA0629-3105-4DB4-8E92-5A839A63D690}" destId="{03941B8C-D274-48A0-A11B-FC423ABB9DC0}" srcOrd="3" destOrd="0" presId="urn:microsoft.com/office/officeart/2005/8/layout/cycle7"/>
    <dgm:cxn modelId="{646BCE4C-7A76-4CF8-A9B5-507D6DFD26E8}" type="presParOf" srcId="{03941B8C-D274-48A0-A11B-FC423ABB9DC0}" destId="{93BEA0A4-E074-4B82-99EF-21A99E1937F6}" srcOrd="0" destOrd="0" presId="urn:microsoft.com/office/officeart/2005/8/layout/cycle7"/>
    <dgm:cxn modelId="{9867FC50-19A6-4C0B-B2C9-B1B2C8E3396E}" type="presParOf" srcId="{3BCA0629-3105-4DB4-8E92-5A839A63D690}" destId="{AF127A07-4725-4299-AC7C-F3079CF577C0}" srcOrd="4" destOrd="0" presId="urn:microsoft.com/office/officeart/2005/8/layout/cycle7"/>
    <dgm:cxn modelId="{8F6506CD-A891-4A80-97A4-C003351005EF}" type="presParOf" srcId="{3BCA0629-3105-4DB4-8E92-5A839A63D690}" destId="{E781106C-1C26-4075-A747-1D18520C9C41}" srcOrd="5" destOrd="0" presId="urn:microsoft.com/office/officeart/2005/8/layout/cycle7"/>
    <dgm:cxn modelId="{A6DC4088-6654-4D78-B2F8-DB496227E448}" type="presParOf" srcId="{E781106C-1C26-4075-A747-1D18520C9C41}" destId="{77577314-AAAF-41B5-9B4F-754DD2DD3A35}" srcOrd="0" destOrd="0" presId="urn:microsoft.com/office/officeart/2005/8/layout/cycle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EDC058-CF91-4B9D-AC70-0575DB627833}">
      <dsp:nvSpPr>
        <dsp:cNvPr id="0" name=""/>
        <dsp:cNvSpPr/>
      </dsp:nvSpPr>
      <dsp:spPr>
        <a:xfrm>
          <a:off x="2118919" y="3716708"/>
          <a:ext cx="2496080" cy="2142597"/>
        </a:xfrm>
        <a:prstGeom prst="hexagon">
          <a:avLst>
            <a:gd name="adj" fmla="val 25000"/>
            <a:gd name="vf" fmla="val 115470"/>
          </a:avLst>
        </a:prstGeom>
        <a:solidFill>
          <a:schemeClr val="accent2">
            <a:hueOff val="0"/>
            <a:satOff val="0"/>
            <a:lumOff val="0"/>
            <a:alphaOff val="0"/>
          </a:schemeClr>
        </a:solidFill>
        <a:ln w="6350" cap="flat" cmpd="sng" algn="ctr">
          <a:solidFill>
            <a:schemeClr val="accent2">
              <a:hueOff val="0"/>
              <a:satOff val="0"/>
              <a:lumOff val="0"/>
              <a:alphaOff val="0"/>
            </a:schemeClr>
          </a:solidFill>
          <a:prstDash val="solid"/>
          <a:miter lim="800000"/>
        </a:ln>
        <a:effectLst/>
        <a:sp3d extrusionH="50600" prstMaterial="metal">
          <a:bevelT w="101600" h="80600" prst="relaxedInset"/>
          <a:bevelB w="80600" h="80600" prst="relaxedInset"/>
        </a:sp3d>
      </dsp:spPr>
      <dsp:style>
        <a:lnRef idx="1">
          <a:scrgbClr r="0" g="0" b="0"/>
        </a:lnRef>
        <a:fillRef idx="1">
          <a:scrgbClr r="0" g="0" b="0"/>
        </a:fillRef>
        <a:effectRef idx="1">
          <a:scrgbClr r="0" g="0" b="0"/>
        </a:effectRef>
        <a:fontRef idx="minor">
          <a:schemeClr val="dk1"/>
        </a:fontRef>
      </dsp:style>
      <dsp:txBody>
        <a:bodyPr spcFirstLastPara="0" vert="horz" wrap="square" lIns="0" tIns="20320" rIns="0" bIns="20320" numCol="1" spcCol="1270" anchor="ctr" anchorCtr="0">
          <a:noAutofit/>
        </a:bodyPr>
        <a:lstStyle/>
        <a:p>
          <a:pPr marL="0" lvl="0" indent="0" algn="ctr" defTabSz="711200">
            <a:lnSpc>
              <a:spcPct val="90000"/>
            </a:lnSpc>
            <a:spcBef>
              <a:spcPct val="0"/>
            </a:spcBef>
            <a:spcAft>
              <a:spcPct val="35000"/>
            </a:spcAft>
            <a:buNone/>
          </a:pPr>
          <a:r>
            <a:rPr lang="en-US" sz="1600" b="1" kern="1200">
              <a:effectLst/>
              <a:latin typeface="Sitka Subheading" panose="02000505000000020004" pitchFamily="2" charset="0"/>
              <a:ea typeface="Calibri" panose="020F0502020204030204" pitchFamily="34" charset="0"/>
            </a:rPr>
            <a:t>1. </a:t>
          </a:r>
          <a:r>
            <a:rPr lang="en-US" sz="1600" b="1" kern="1200">
              <a:latin typeface="Sitka Subheading" panose="02000505000000020004" pitchFamily="2" charset="0"/>
              <a:ea typeface="Calibri" panose="020F0502020204030204" pitchFamily="34" charset="0"/>
            </a:rPr>
            <a:t>P</a:t>
          </a:r>
          <a:r>
            <a:rPr lang="en-US" sz="1600" b="1" kern="1200">
              <a:effectLst/>
              <a:latin typeface="Sitka Subheading" panose="02000505000000020004" pitchFamily="2" charset="0"/>
              <a:ea typeface="Calibri" panose="020F0502020204030204" pitchFamily="34" charset="0"/>
            </a:rPr>
            <a:t>hải lấy lợi ích chung làm điểm quy tụ, đồng thời tôn trọng những lợi ích khác biệt chính đáng</a:t>
          </a:r>
          <a:endParaRPr lang="en-US" sz="1600" kern="1200"/>
        </a:p>
      </dsp:txBody>
      <dsp:txXfrm>
        <a:off x="2505475" y="4048522"/>
        <a:ext cx="1722968" cy="1478969"/>
      </dsp:txXfrm>
    </dsp:sp>
    <dsp:sp modelId="{B2481E12-2BE0-4BE8-AFEA-8F8150BCF560}">
      <dsp:nvSpPr>
        <dsp:cNvPr id="0" name=""/>
        <dsp:cNvSpPr/>
      </dsp:nvSpPr>
      <dsp:spPr>
        <a:xfrm>
          <a:off x="2196990" y="4663503"/>
          <a:ext cx="291392" cy="251271"/>
        </a:xfrm>
        <a:prstGeom prst="hexagon">
          <a:avLst>
            <a:gd name="adj" fmla="val 25000"/>
            <a:gd name="vf" fmla="val 115470"/>
          </a:avLst>
        </a:prstGeom>
        <a:solidFill>
          <a:schemeClr val="lt1">
            <a:hueOff val="0"/>
            <a:satOff val="0"/>
            <a:lumOff val="0"/>
            <a:alphaOff val="0"/>
          </a:schemeClr>
        </a:solidFill>
        <a:ln>
          <a:noFill/>
        </a:ln>
        <a:effectLst/>
        <a:sp3d extrusionH="50600" contourW="3000">
          <a:bevelT w="101600" h="80600" prst="relaxedInset"/>
          <a:bevelB w="80600" h="80600" prst="relaxedInset"/>
        </a:sp3d>
      </dsp:spPr>
      <dsp:style>
        <a:lnRef idx="0">
          <a:scrgbClr r="0" g="0" b="0"/>
        </a:lnRef>
        <a:fillRef idx="1">
          <a:scrgbClr r="0" g="0" b="0"/>
        </a:fillRef>
        <a:effectRef idx="0">
          <a:scrgbClr r="0" g="0" b="0"/>
        </a:effectRef>
        <a:fontRef idx="minor"/>
      </dsp:style>
    </dsp:sp>
    <dsp:sp modelId="{9D7D2B56-6050-4965-81B6-09709F785E10}">
      <dsp:nvSpPr>
        <dsp:cNvPr id="0" name=""/>
        <dsp:cNvSpPr/>
      </dsp:nvSpPr>
      <dsp:spPr>
        <a:xfrm>
          <a:off x="0" y="2552031"/>
          <a:ext cx="2496080" cy="2142597"/>
        </a:xfrm>
        <a:prstGeom prst="hexagon">
          <a:avLst>
            <a:gd name="adj" fmla="val 25000"/>
            <a:gd name="vf" fmla="val 11547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a:sp3d extrusionH="50600">
          <a:bevelT w="101600" h="80600"/>
          <a:bevelB w="80600" h="80600"/>
        </a:sp3d>
      </dsp:spPr>
      <dsp:style>
        <a:lnRef idx="1">
          <a:scrgbClr r="0" g="0" b="0"/>
        </a:lnRef>
        <a:fillRef idx="1">
          <a:scrgbClr r="0" g="0" b="0"/>
        </a:fillRef>
        <a:effectRef idx="0">
          <a:scrgbClr r="0" g="0" b="0"/>
        </a:effectRef>
        <a:fontRef idx="minor"/>
      </dsp:style>
    </dsp:sp>
    <dsp:sp modelId="{262F3467-F9B6-46A1-8A8E-2C92BC1F7471}">
      <dsp:nvSpPr>
        <dsp:cNvPr id="0" name=""/>
        <dsp:cNvSpPr/>
      </dsp:nvSpPr>
      <dsp:spPr>
        <a:xfrm>
          <a:off x="1690077" y="4397517"/>
          <a:ext cx="291392" cy="251271"/>
        </a:xfrm>
        <a:prstGeom prst="hexagon">
          <a:avLst>
            <a:gd name="adj" fmla="val 25000"/>
            <a:gd name="vf" fmla="val 115470"/>
          </a:avLst>
        </a:prstGeom>
        <a:solidFill>
          <a:schemeClr val="lt1">
            <a:hueOff val="0"/>
            <a:satOff val="0"/>
            <a:lumOff val="0"/>
            <a:alphaOff val="0"/>
          </a:schemeClr>
        </a:solidFill>
        <a:ln>
          <a:noFill/>
        </a:ln>
        <a:effectLst/>
        <a:sp3d extrusionH="50600" contourW="3000">
          <a:bevelT w="101600" h="80600" prst="relaxedInset"/>
          <a:bevelB w="80600" h="80600" prst="relaxedInset"/>
        </a:sp3d>
      </dsp:spPr>
      <dsp:style>
        <a:lnRef idx="0">
          <a:scrgbClr r="0" g="0" b="0"/>
        </a:lnRef>
        <a:fillRef idx="1">
          <a:scrgbClr r="0" g="0" b="0"/>
        </a:fillRef>
        <a:effectRef idx="0">
          <a:scrgbClr r="0" g="0" b="0"/>
        </a:effectRef>
        <a:fontRef idx="minor"/>
      </dsp:style>
    </dsp:sp>
    <dsp:sp modelId="{BE65126E-81ED-4581-B8C8-10E4AA46C62A}">
      <dsp:nvSpPr>
        <dsp:cNvPr id="0" name=""/>
        <dsp:cNvSpPr/>
      </dsp:nvSpPr>
      <dsp:spPr>
        <a:xfrm>
          <a:off x="4235639" y="2535619"/>
          <a:ext cx="2496080" cy="2142597"/>
        </a:xfrm>
        <a:prstGeom prst="hexagon">
          <a:avLst>
            <a:gd name="adj" fmla="val 25000"/>
            <a:gd name="vf" fmla="val 115470"/>
          </a:avLst>
        </a:prstGeom>
        <a:solidFill>
          <a:schemeClr val="accent3">
            <a:hueOff val="0"/>
            <a:satOff val="0"/>
            <a:lumOff val="0"/>
            <a:alphaOff val="0"/>
          </a:schemeClr>
        </a:solidFill>
        <a:ln w="6350" cap="flat" cmpd="sng" algn="ctr">
          <a:solidFill>
            <a:schemeClr val="accent3">
              <a:hueOff val="0"/>
              <a:satOff val="0"/>
              <a:lumOff val="0"/>
              <a:alphaOff val="0"/>
            </a:schemeClr>
          </a:solidFill>
          <a:prstDash val="solid"/>
          <a:miter lim="800000"/>
        </a:ln>
        <a:effectLst/>
        <a:sp3d extrusionH="50600" prstMaterial="metal">
          <a:bevelT w="101600" h="80600" prst="relaxedInset"/>
          <a:bevelB w="80600" h="80600" prst="relaxedInset"/>
        </a:sp3d>
      </dsp:spPr>
      <dsp:style>
        <a:lnRef idx="1">
          <a:scrgbClr r="0" g="0" b="0"/>
        </a:lnRef>
        <a:fillRef idx="1">
          <a:scrgbClr r="0" g="0" b="0"/>
        </a:fillRef>
        <a:effectRef idx="1">
          <a:scrgbClr r="0" g="0" b="0"/>
        </a:effectRef>
        <a:fontRef idx="minor">
          <a:schemeClr val="dk1"/>
        </a:fontRef>
      </dsp:style>
      <dsp:txBody>
        <a:bodyPr spcFirstLastPara="0" vert="horz" wrap="square" lIns="0" tIns="20320" rIns="0" bIns="20320" numCol="1" spcCol="1270" anchor="ctr" anchorCtr="0">
          <a:noAutofit/>
        </a:bodyPr>
        <a:lstStyle/>
        <a:p>
          <a:pPr marL="0" lvl="0" indent="0" algn="ctr" defTabSz="711200">
            <a:lnSpc>
              <a:spcPct val="90000"/>
            </a:lnSpc>
            <a:spcBef>
              <a:spcPct val="0"/>
            </a:spcBef>
            <a:spcAft>
              <a:spcPct val="35000"/>
            </a:spcAft>
            <a:buNone/>
          </a:pPr>
          <a:r>
            <a:rPr lang="en-US" sz="1600" b="1" kern="1200">
              <a:latin typeface="Sitka Subheading" panose="02000505000000020004" pitchFamily="2" charset="0"/>
            </a:rPr>
            <a:t>3</a:t>
          </a:r>
          <a:r>
            <a:rPr lang="vi-VN" sz="1600" b="1" kern="1200">
              <a:latin typeface="Sitka Subheading" panose="02000505000000020004" pitchFamily="2" charset="0"/>
            </a:rPr>
            <a:t>.Có lòng khoan dung độ lượng với con người</a:t>
          </a:r>
          <a:endParaRPr lang="en-US" sz="1600" kern="1200"/>
        </a:p>
      </dsp:txBody>
      <dsp:txXfrm>
        <a:off x="4622195" y="2867433"/>
        <a:ext cx="1722968" cy="1478969"/>
      </dsp:txXfrm>
    </dsp:sp>
    <dsp:sp modelId="{21D231A5-2B7D-4191-966C-C3E1F5BD5047}">
      <dsp:nvSpPr>
        <dsp:cNvPr id="0" name=""/>
        <dsp:cNvSpPr/>
      </dsp:nvSpPr>
      <dsp:spPr>
        <a:xfrm>
          <a:off x="5945510" y="4378842"/>
          <a:ext cx="291392" cy="251271"/>
        </a:xfrm>
        <a:prstGeom prst="hexagon">
          <a:avLst>
            <a:gd name="adj" fmla="val 25000"/>
            <a:gd name="vf" fmla="val 115470"/>
          </a:avLst>
        </a:prstGeom>
        <a:solidFill>
          <a:schemeClr val="lt1">
            <a:hueOff val="0"/>
            <a:satOff val="0"/>
            <a:lumOff val="0"/>
            <a:alphaOff val="0"/>
          </a:schemeClr>
        </a:solidFill>
        <a:ln>
          <a:noFill/>
        </a:ln>
        <a:effectLst/>
        <a:sp3d extrusionH="50600" contourW="3000">
          <a:bevelT w="101600" h="80600" prst="relaxedInset"/>
          <a:bevelB w="80600" h="80600" prst="relaxedInset"/>
        </a:sp3d>
      </dsp:spPr>
      <dsp:style>
        <a:lnRef idx="0">
          <a:scrgbClr r="0" g="0" b="0"/>
        </a:lnRef>
        <a:fillRef idx="1">
          <a:scrgbClr r="0" g="0" b="0"/>
        </a:fillRef>
        <a:effectRef idx="0">
          <a:scrgbClr r="0" g="0" b="0"/>
        </a:effectRef>
        <a:fontRef idx="minor"/>
      </dsp:style>
    </dsp:sp>
    <dsp:sp modelId="{546042D0-81D1-4B90-8E52-01C70C7857C9}">
      <dsp:nvSpPr>
        <dsp:cNvPr id="0" name=""/>
        <dsp:cNvSpPr/>
      </dsp:nvSpPr>
      <dsp:spPr>
        <a:xfrm>
          <a:off x="6363356" y="3713312"/>
          <a:ext cx="2496080" cy="2142597"/>
        </a:xfrm>
        <a:prstGeom prst="hexagon">
          <a:avLst>
            <a:gd name="adj" fmla="val 25000"/>
            <a:gd name="vf" fmla="val 11547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a:sp3d extrusionH="50600">
          <a:bevelT w="101600" h="80600"/>
          <a:bevelB w="80600" h="80600"/>
        </a:sp3d>
      </dsp:spPr>
      <dsp:style>
        <a:lnRef idx="1">
          <a:scrgbClr r="0" g="0" b="0"/>
        </a:lnRef>
        <a:fillRef idx="1">
          <a:scrgbClr r="0" g="0" b="0"/>
        </a:fillRef>
        <a:effectRef idx="0">
          <a:scrgbClr r="0" g="0" b="0"/>
        </a:effectRef>
        <a:fontRef idx="minor"/>
      </dsp:style>
    </dsp:sp>
    <dsp:sp modelId="{39C8EE41-ADEB-4DD9-AAC7-C0A287B1BF27}">
      <dsp:nvSpPr>
        <dsp:cNvPr id="0" name=""/>
        <dsp:cNvSpPr/>
      </dsp:nvSpPr>
      <dsp:spPr>
        <a:xfrm>
          <a:off x="6420535" y="4673123"/>
          <a:ext cx="291392" cy="251271"/>
        </a:xfrm>
        <a:prstGeom prst="hexagon">
          <a:avLst>
            <a:gd name="adj" fmla="val 25000"/>
            <a:gd name="vf" fmla="val 115470"/>
          </a:avLst>
        </a:prstGeom>
        <a:solidFill>
          <a:schemeClr val="lt1">
            <a:hueOff val="0"/>
            <a:satOff val="0"/>
            <a:lumOff val="0"/>
            <a:alphaOff val="0"/>
          </a:schemeClr>
        </a:solidFill>
        <a:ln>
          <a:noFill/>
        </a:ln>
        <a:effectLst/>
        <a:sp3d extrusionH="50600" contourW="3000">
          <a:bevelT w="101600" h="80600" prst="relaxedInset"/>
          <a:bevelB w="80600" h="80600" prst="relaxedInset"/>
        </a:sp3d>
      </dsp:spPr>
      <dsp:style>
        <a:lnRef idx="0">
          <a:scrgbClr r="0" g="0" b="0"/>
        </a:lnRef>
        <a:fillRef idx="1">
          <a:scrgbClr r="0" g="0" b="0"/>
        </a:fillRef>
        <a:effectRef idx="0">
          <a:scrgbClr r="0" g="0" b="0"/>
        </a:effectRef>
        <a:fontRef idx="minor"/>
      </dsp:style>
    </dsp:sp>
    <dsp:sp modelId="{CA46F25B-F58F-441C-AF33-9FCF216AEB53}">
      <dsp:nvSpPr>
        <dsp:cNvPr id="0" name=""/>
        <dsp:cNvSpPr/>
      </dsp:nvSpPr>
      <dsp:spPr>
        <a:xfrm>
          <a:off x="2118919" y="1381129"/>
          <a:ext cx="2496080" cy="2142597"/>
        </a:xfrm>
        <a:prstGeom prst="hexagon">
          <a:avLst>
            <a:gd name="adj" fmla="val 25000"/>
            <a:gd name="vf" fmla="val 115470"/>
          </a:avLst>
        </a:prstGeom>
        <a:solidFill>
          <a:schemeClr val="accent4">
            <a:hueOff val="0"/>
            <a:satOff val="0"/>
            <a:lumOff val="0"/>
            <a:alphaOff val="0"/>
          </a:schemeClr>
        </a:solidFill>
        <a:ln w="6350" cap="flat" cmpd="sng" algn="ctr">
          <a:solidFill>
            <a:schemeClr val="accent4">
              <a:hueOff val="0"/>
              <a:satOff val="0"/>
              <a:lumOff val="0"/>
              <a:alphaOff val="0"/>
            </a:schemeClr>
          </a:solidFill>
          <a:prstDash val="solid"/>
          <a:miter lim="800000"/>
        </a:ln>
        <a:effectLst/>
        <a:sp3d extrusionH="50600" prstMaterial="metal">
          <a:bevelT w="101600" h="80600" prst="relaxedInset"/>
          <a:bevelB w="80600" h="80600" prst="relaxedInset"/>
        </a:sp3d>
      </dsp:spPr>
      <dsp:style>
        <a:lnRef idx="1">
          <a:scrgbClr r="0" g="0" b="0"/>
        </a:lnRef>
        <a:fillRef idx="1">
          <a:scrgbClr r="0" g="0" b="0"/>
        </a:fillRef>
        <a:effectRef idx="1">
          <a:scrgbClr r="0" g="0" b="0"/>
        </a:effectRef>
        <a:fontRef idx="minor">
          <a:schemeClr val="dk1"/>
        </a:fontRef>
      </dsp:style>
      <dsp:txBody>
        <a:bodyPr spcFirstLastPara="0" vert="horz" wrap="square" lIns="0" tIns="20320" rIns="0" bIns="20320" numCol="1" spcCol="1270" anchor="ctr" anchorCtr="0">
          <a:noAutofit/>
        </a:bodyPr>
        <a:lstStyle/>
        <a:p>
          <a:pPr marL="0" lvl="0" indent="0" algn="ctr" defTabSz="711200">
            <a:lnSpc>
              <a:spcPct val="90000"/>
            </a:lnSpc>
            <a:spcBef>
              <a:spcPct val="0"/>
            </a:spcBef>
            <a:spcAft>
              <a:spcPct val="35000"/>
            </a:spcAft>
            <a:buNone/>
          </a:pPr>
          <a:r>
            <a:rPr lang="en-US" sz="1600" b="1" kern="1200">
              <a:latin typeface="Sitka Subheading" panose="02000505000000020004" pitchFamily="2" charset="0"/>
            </a:rPr>
            <a:t>2</a:t>
          </a:r>
          <a:r>
            <a:rPr lang="vi-VN" sz="1600" b="1" kern="1200">
              <a:latin typeface="Sitka Subheading" panose="02000505000000020004" pitchFamily="2" charset="0"/>
            </a:rPr>
            <a:t>.Kế thừa truyền thống yêu nước -nhân nghĩa- đoàn kết của dân tộc</a:t>
          </a:r>
          <a:endParaRPr lang="en-US" sz="1600" kern="1200"/>
        </a:p>
      </dsp:txBody>
      <dsp:txXfrm>
        <a:off x="2505475" y="1712943"/>
        <a:ext cx="1722968" cy="1478969"/>
      </dsp:txXfrm>
    </dsp:sp>
    <dsp:sp modelId="{9C858710-58AB-4003-B104-5D4D2FD95CB8}">
      <dsp:nvSpPr>
        <dsp:cNvPr id="0" name=""/>
        <dsp:cNvSpPr/>
      </dsp:nvSpPr>
      <dsp:spPr>
        <a:xfrm>
          <a:off x="3817793" y="1425272"/>
          <a:ext cx="291392" cy="251271"/>
        </a:xfrm>
        <a:prstGeom prst="hexagon">
          <a:avLst>
            <a:gd name="adj" fmla="val 25000"/>
            <a:gd name="vf" fmla="val 115470"/>
          </a:avLst>
        </a:prstGeom>
        <a:solidFill>
          <a:schemeClr val="lt1">
            <a:hueOff val="0"/>
            <a:satOff val="0"/>
            <a:lumOff val="0"/>
            <a:alphaOff val="0"/>
          </a:schemeClr>
        </a:solidFill>
        <a:ln>
          <a:noFill/>
        </a:ln>
        <a:effectLst/>
        <a:sp3d extrusionH="50600" contourW="3000">
          <a:bevelT w="101600" h="80600" prst="relaxedInset"/>
          <a:bevelB w="80600" h="80600" prst="relaxedInset"/>
        </a:sp3d>
      </dsp:spPr>
      <dsp:style>
        <a:lnRef idx="0">
          <a:scrgbClr r="0" g="0" b="0"/>
        </a:lnRef>
        <a:fillRef idx="1">
          <a:scrgbClr r="0" g="0" b="0"/>
        </a:fillRef>
        <a:effectRef idx="0">
          <a:scrgbClr r="0" g="0" b="0"/>
        </a:effectRef>
        <a:fontRef idx="minor"/>
      </dsp:style>
    </dsp:sp>
    <dsp:sp modelId="{E95B3954-A7BE-46FF-9208-D27FA5E0B013}">
      <dsp:nvSpPr>
        <dsp:cNvPr id="0" name=""/>
        <dsp:cNvSpPr/>
      </dsp:nvSpPr>
      <dsp:spPr>
        <a:xfrm>
          <a:off x="4235639" y="200041"/>
          <a:ext cx="2496080" cy="2142597"/>
        </a:xfrm>
        <a:prstGeom prst="hexagon">
          <a:avLst>
            <a:gd name="adj" fmla="val 25000"/>
            <a:gd name="vf" fmla="val 115470"/>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l="-26000" r="-26000"/>
          </a:stretch>
        </a:blipFill>
        <a:ln w="6350" cap="flat" cmpd="sng" algn="ctr">
          <a:solidFill>
            <a:schemeClr val="accent4">
              <a:hueOff val="0"/>
              <a:satOff val="0"/>
              <a:lumOff val="0"/>
              <a:alphaOff val="0"/>
            </a:schemeClr>
          </a:solidFill>
          <a:prstDash val="solid"/>
          <a:miter lim="800000"/>
        </a:ln>
        <a:effectLst/>
        <a:sp3d extrusionH="50600">
          <a:bevelT w="101600" h="80600"/>
          <a:bevelB w="80600" h="80600"/>
        </a:sp3d>
      </dsp:spPr>
      <dsp:style>
        <a:lnRef idx="1">
          <a:scrgbClr r="0" g="0" b="0"/>
        </a:lnRef>
        <a:fillRef idx="1">
          <a:scrgbClr r="0" g="0" b="0"/>
        </a:fillRef>
        <a:effectRef idx="0">
          <a:scrgbClr r="0" g="0" b="0"/>
        </a:effectRef>
        <a:fontRef idx="minor"/>
      </dsp:style>
    </dsp:sp>
    <dsp:sp modelId="{C3907E61-B668-4B01-B450-0365723566BE}">
      <dsp:nvSpPr>
        <dsp:cNvPr id="0" name=""/>
        <dsp:cNvSpPr/>
      </dsp:nvSpPr>
      <dsp:spPr>
        <a:xfrm>
          <a:off x="4292818" y="1149665"/>
          <a:ext cx="291392" cy="251271"/>
        </a:xfrm>
        <a:prstGeom prst="hexagon">
          <a:avLst>
            <a:gd name="adj" fmla="val 25000"/>
            <a:gd name="vf" fmla="val 115470"/>
          </a:avLst>
        </a:prstGeom>
        <a:solidFill>
          <a:schemeClr val="lt1">
            <a:hueOff val="0"/>
            <a:satOff val="0"/>
            <a:lumOff val="0"/>
            <a:alphaOff val="0"/>
          </a:schemeClr>
        </a:solidFill>
        <a:ln>
          <a:noFill/>
        </a:ln>
        <a:effectLst/>
        <a:sp3d extrusionH="50600" contourW="3000">
          <a:bevelT w="101600" h="80600" prst="relaxedInset"/>
          <a:bevelB w="80600" h="80600" prst="relaxedInset"/>
        </a:sp3d>
      </dsp:spPr>
      <dsp:style>
        <a:lnRef idx="0">
          <a:scrgbClr r="0" g="0" b="0"/>
        </a:lnRef>
        <a:fillRef idx="1">
          <a:scrgbClr r="0" g="0" b="0"/>
        </a:fillRef>
        <a:effectRef idx="0">
          <a:scrgbClr r="0" g="0" b="0"/>
        </a:effectRef>
        <a:fontRef idx="minor"/>
      </dsp:style>
    </dsp:sp>
    <dsp:sp modelId="{F88AEADF-622A-4DA5-A7D1-4951BDCE2899}">
      <dsp:nvSpPr>
        <dsp:cNvPr id="0" name=""/>
        <dsp:cNvSpPr/>
      </dsp:nvSpPr>
      <dsp:spPr>
        <a:xfrm>
          <a:off x="6363356" y="1377734"/>
          <a:ext cx="2496080" cy="2142597"/>
        </a:xfrm>
        <a:prstGeom prst="hexagon">
          <a:avLst>
            <a:gd name="adj" fmla="val 25000"/>
            <a:gd name="vf" fmla="val 115470"/>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solid"/>
          <a:miter lim="800000"/>
        </a:ln>
        <a:effectLst/>
        <a:sp3d extrusionH="50600" prstMaterial="metal">
          <a:bevelT w="101600" h="80600" prst="relaxedInset"/>
          <a:bevelB w="80600" h="80600" prst="relaxedInset"/>
        </a:sp3d>
      </dsp:spPr>
      <dsp:style>
        <a:lnRef idx="1">
          <a:scrgbClr r="0" g="0" b="0"/>
        </a:lnRef>
        <a:fillRef idx="1">
          <a:scrgbClr r="0" g="0" b="0"/>
        </a:fillRef>
        <a:effectRef idx="1">
          <a:scrgbClr r="0" g="0" b="0"/>
        </a:effectRef>
        <a:fontRef idx="minor">
          <a:schemeClr val="dk1"/>
        </a:fontRef>
      </dsp:style>
      <dsp:txBody>
        <a:bodyPr spcFirstLastPara="0" vert="horz" wrap="square" lIns="0" tIns="20320" rIns="0" bIns="20320" numCol="1" spcCol="1270" anchor="ctr" anchorCtr="0">
          <a:noAutofit/>
        </a:bodyPr>
        <a:lstStyle/>
        <a:p>
          <a:pPr marL="0" lvl="0" indent="0" algn="ctr" defTabSz="711200">
            <a:lnSpc>
              <a:spcPct val="90000"/>
            </a:lnSpc>
            <a:spcBef>
              <a:spcPct val="0"/>
            </a:spcBef>
            <a:spcAft>
              <a:spcPct val="35000"/>
            </a:spcAft>
            <a:buNone/>
          </a:pPr>
          <a:r>
            <a:rPr lang="en-US" sz="1600" b="1" kern="1200">
              <a:latin typeface="Sitka Subheading" panose="02000505000000020004" pitchFamily="2" charset="0"/>
            </a:rPr>
            <a:t>4</a:t>
          </a:r>
          <a:r>
            <a:rPr lang="vi-VN" sz="1600" b="1" kern="1200">
              <a:latin typeface="Sitka Subheading" panose="02000505000000020004" pitchFamily="2" charset="0"/>
            </a:rPr>
            <a:t>.Có niềm tin vào nhân dân</a:t>
          </a:r>
        </a:p>
        <a:p>
          <a:pPr marL="0" lvl="0" indent="0" algn="ctr" defTabSz="711200">
            <a:lnSpc>
              <a:spcPct val="90000"/>
            </a:lnSpc>
            <a:spcBef>
              <a:spcPct val="0"/>
            </a:spcBef>
            <a:spcAft>
              <a:spcPct val="35000"/>
            </a:spcAft>
            <a:buNone/>
          </a:pPr>
          <a:endParaRPr lang="en-US" sz="1600" kern="1200"/>
        </a:p>
      </dsp:txBody>
      <dsp:txXfrm>
        <a:off x="6749912" y="1709548"/>
        <a:ext cx="1722968" cy="1478969"/>
      </dsp:txXfrm>
    </dsp:sp>
    <dsp:sp modelId="{11938F61-FF11-4919-8E88-9C3BCE49B99E}">
      <dsp:nvSpPr>
        <dsp:cNvPr id="0" name=""/>
        <dsp:cNvSpPr/>
      </dsp:nvSpPr>
      <dsp:spPr>
        <a:xfrm>
          <a:off x="8509765" y="2323397"/>
          <a:ext cx="291392" cy="251271"/>
        </a:xfrm>
        <a:prstGeom prst="hexagon">
          <a:avLst>
            <a:gd name="adj" fmla="val 25000"/>
            <a:gd name="vf" fmla="val 115470"/>
          </a:avLst>
        </a:prstGeom>
        <a:solidFill>
          <a:schemeClr val="lt1">
            <a:hueOff val="0"/>
            <a:satOff val="0"/>
            <a:lumOff val="0"/>
            <a:alphaOff val="0"/>
          </a:schemeClr>
        </a:solidFill>
        <a:ln>
          <a:noFill/>
        </a:ln>
        <a:effectLst/>
        <a:sp3d extrusionH="50600" contourW="3000">
          <a:bevelT w="101600" h="80600" prst="relaxedInset"/>
          <a:bevelB w="80600" h="80600" prst="relaxedInset"/>
        </a:sp3d>
      </dsp:spPr>
      <dsp:style>
        <a:lnRef idx="0">
          <a:scrgbClr r="0" g="0" b="0"/>
        </a:lnRef>
        <a:fillRef idx="1">
          <a:scrgbClr r="0" g="0" b="0"/>
        </a:fillRef>
        <a:effectRef idx="0">
          <a:scrgbClr r="0" g="0" b="0"/>
        </a:effectRef>
        <a:fontRef idx="minor"/>
      </dsp:style>
    </dsp:sp>
    <dsp:sp modelId="{45577D0E-C984-463E-9438-4DBABB0F81F6}">
      <dsp:nvSpPr>
        <dsp:cNvPr id="0" name=""/>
        <dsp:cNvSpPr/>
      </dsp:nvSpPr>
      <dsp:spPr>
        <a:xfrm>
          <a:off x="8499869" y="2555427"/>
          <a:ext cx="2496080" cy="2142597"/>
        </a:xfrm>
        <a:prstGeom prst="hexagon">
          <a:avLst>
            <a:gd name="adj" fmla="val 25000"/>
            <a:gd name="vf" fmla="val 11547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a:sp3d extrusionH="50600">
          <a:bevelT w="101600" h="80600"/>
          <a:bevelB w="80600" h="80600"/>
        </a:sp3d>
      </dsp:spPr>
      <dsp:style>
        <a:lnRef idx="1">
          <a:scrgbClr r="0" g="0" b="0"/>
        </a:lnRef>
        <a:fillRef idx="1">
          <a:scrgbClr r="0" g="0" b="0"/>
        </a:fillRef>
        <a:effectRef idx="0">
          <a:scrgbClr r="0" g="0" b="0"/>
        </a:effectRef>
        <a:fontRef idx="minor"/>
      </dsp:style>
    </dsp:sp>
    <dsp:sp modelId="{A2A96577-21F3-4FBE-990D-7CC860500B34}">
      <dsp:nvSpPr>
        <dsp:cNvPr id="0" name=""/>
        <dsp:cNvSpPr/>
      </dsp:nvSpPr>
      <dsp:spPr>
        <a:xfrm>
          <a:off x="9003483" y="2593344"/>
          <a:ext cx="291392" cy="251271"/>
        </a:xfrm>
        <a:prstGeom prst="hexagon">
          <a:avLst>
            <a:gd name="adj" fmla="val 25000"/>
            <a:gd name="vf" fmla="val 115470"/>
          </a:avLst>
        </a:prstGeom>
        <a:solidFill>
          <a:schemeClr val="lt1">
            <a:hueOff val="0"/>
            <a:satOff val="0"/>
            <a:lumOff val="0"/>
            <a:alphaOff val="0"/>
          </a:schemeClr>
        </a:solidFill>
        <a:ln>
          <a:noFill/>
        </a:ln>
        <a:effectLst/>
        <a:sp3d extrusionH="50600" contourW="3000">
          <a:bevelT w="101600" h="80600" prst="relaxedInset"/>
          <a:bevelB w="80600" h="80600" prst="relaxedInset"/>
        </a:sp3d>
      </dsp:spPr>
      <dsp:style>
        <a:lnRef idx="0">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52647E-5F4E-4E8E-8BA8-8326143C3DF8}">
      <dsp:nvSpPr>
        <dsp:cNvPr id="0" name=""/>
        <dsp:cNvSpPr/>
      </dsp:nvSpPr>
      <dsp:spPr>
        <a:xfrm>
          <a:off x="2612056" y="2733019"/>
          <a:ext cx="1828393" cy="163249"/>
        </a:xfrm>
        <a:custGeom>
          <a:avLst/>
          <a:gdLst/>
          <a:ahLst/>
          <a:cxnLst/>
          <a:rect l="0" t="0" r="0" b="0"/>
          <a:pathLst>
            <a:path>
              <a:moveTo>
                <a:pt x="0" y="163249"/>
              </a:moveTo>
              <a:lnTo>
                <a:pt x="1828393" y="163249"/>
              </a:lnTo>
              <a:lnTo>
                <a:pt x="1828393" y="0"/>
              </a:lnTo>
            </a:path>
          </a:pathLst>
        </a:custGeom>
        <a:noFill/>
        <a:ln w="12700" cap="flat" cmpd="sng" algn="ctr">
          <a:solidFill>
            <a:srgbClr val="00B0F0"/>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533C7C25-F856-4C89-9924-D0D579C63DB3}">
      <dsp:nvSpPr>
        <dsp:cNvPr id="0" name=""/>
        <dsp:cNvSpPr/>
      </dsp:nvSpPr>
      <dsp:spPr>
        <a:xfrm>
          <a:off x="2612056" y="2896268"/>
          <a:ext cx="3656786" cy="1386849"/>
        </a:xfrm>
        <a:custGeom>
          <a:avLst/>
          <a:gdLst/>
          <a:ahLst/>
          <a:cxnLst/>
          <a:rect l="0" t="0" r="0" b="0"/>
          <a:pathLst>
            <a:path>
              <a:moveTo>
                <a:pt x="0" y="0"/>
              </a:moveTo>
              <a:lnTo>
                <a:pt x="3395587" y="0"/>
              </a:lnTo>
              <a:lnTo>
                <a:pt x="3395587" y="1386849"/>
              </a:lnTo>
              <a:lnTo>
                <a:pt x="3656786" y="1386849"/>
              </a:lnTo>
            </a:path>
          </a:pathLst>
        </a:custGeom>
        <a:noFill/>
        <a:ln w="12700" cap="flat" cmpd="sng" algn="ctr">
          <a:solidFill>
            <a:srgbClr val="00B0F0"/>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B8C6A26-CCAF-4A7F-AB6F-247E54BD1B56}">
      <dsp:nvSpPr>
        <dsp:cNvPr id="0" name=""/>
        <dsp:cNvSpPr/>
      </dsp:nvSpPr>
      <dsp:spPr>
        <a:xfrm>
          <a:off x="2612056" y="2850548"/>
          <a:ext cx="3656786" cy="91440"/>
        </a:xfrm>
        <a:custGeom>
          <a:avLst/>
          <a:gdLst/>
          <a:ahLst/>
          <a:cxnLst/>
          <a:rect l="0" t="0" r="0" b="0"/>
          <a:pathLst>
            <a:path>
              <a:moveTo>
                <a:pt x="0" y="45720"/>
              </a:moveTo>
              <a:lnTo>
                <a:pt x="3656786" y="45720"/>
              </a:lnTo>
            </a:path>
          </a:pathLst>
        </a:custGeom>
        <a:noFill/>
        <a:ln w="12700" cap="flat" cmpd="sng" algn="ctr">
          <a:solidFill>
            <a:srgbClr val="00B0F0"/>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2138C2C-2C85-4D28-8712-4B698715B251}">
      <dsp:nvSpPr>
        <dsp:cNvPr id="0" name=""/>
        <dsp:cNvSpPr/>
      </dsp:nvSpPr>
      <dsp:spPr>
        <a:xfrm>
          <a:off x="2612056" y="1509419"/>
          <a:ext cx="3656786" cy="1386849"/>
        </a:xfrm>
        <a:custGeom>
          <a:avLst/>
          <a:gdLst/>
          <a:ahLst/>
          <a:cxnLst/>
          <a:rect l="0" t="0" r="0" b="0"/>
          <a:pathLst>
            <a:path>
              <a:moveTo>
                <a:pt x="0" y="1386849"/>
              </a:moveTo>
              <a:lnTo>
                <a:pt x="3395587" y="1386849"/>
              </a:lnTo>
              <a:lnTo>
                <a:pt x="3395587" y="0"/>
              </a:lnTo>
              <a:lnTo>
                <a:pt x="3656786" y="0"/>
              </a:lnTo>
            </a:path>
          </a:pathLst>
        </a:custGeom>
        <a:noFill/>
        <a:ln w="12700" cap="flat" cmpd="sng" algn="ctr">
          <a:solidFill>
            <a:srgbClr val="00B0F0"/>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CF528927-9E3B-4CC8-A22A-032257FD0E79}">
      <dsp:nvSpPr>
        <dsp:cNvPr id="0" name=""/>
        <dsp:cNvSpPr/>
      </dsp:nvSpPr>
      <dsp:spPr>
        <a:xfrm>
          <a:off x="66" y="2497940"/>
          <a:ext cx="2611990" cy="796656"/>
        </a:xfrm>
        <a:prstGeom prst="rect">
          <a:avLst/>
        </a:prstGeom>
        <a:solidFill>
          <a:schemeClr val="accent2">
            <a:lumMod val="60000"/>
            <a:lumOff val="40000"/>
            <a:alpha val="59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b="1" kern="120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NHÂN DÂN</a:t>
          </a:r>
          <a:endParaRPr lang="en-US" sz="2200" b="1" kern="1200">
            <a:solidFill>
              <a:schemeClr val="accent1">
                <a:lumMod val="75000"/>
              </a:schemeClr>
            </a:solidFill>
          </a:endParaRPr>
        </a:p>
      </dsp:txBody>
      <dsp:txXfrm>
        <a:off x="66" y="2497940"/>
        <a:ext cx="2611990" cy="796656"/>
      </dsp:txXfrm>
    </dsp:sp>
    <dsp:sp modelId="{6615A9E8-2E9D-4D29-B066-1192E58068BD}">
      <dsp:nvSpPr>
        <dsp:cNvPr id="0" name=""/>
        <dsp:cNvSpPr/>
      </dsp:nvSpPr>
      <dsp:spPr>
        <a:xfrm>
          <a:off x="6268842" y="979244"/>
          <a:ext cx="3824214" cy="1060350"/>
        </a:xfrm>
        <a:prstGeom prst="rect">
          <a:avLst/>
        </a:prstGeom>
        <a:solidFill>
          <a:srgbClr val="0066FF">
            <a:alpha val="47000"/>
          </a:srgb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solidFill>
                <a:srgbClr val="FFFF00"/>
              </a:solidFill>
              <a:latin typeface="Open Sans" panose="020B0606030504020204" pitchFamily="34" charset="0"/>
              <a:ea typeface="Open Sans" panose="020B0606030504020204" pitchFamily="34" charset="0"/>
              <a:cs typeface="Open Sans" panose="020B0606030504020204" pitchFamily="34" charset="0"/>
            </a:rPr>
            <a:t>Là nền, là gốc và là chủ thể của mặt trận</a:t>
          </a:r>
          <a:endParaRPr lang="en-US" sz="2200" kern="1200">
            <a:solidFill>
              <a:srgbClr val="FFFF00"/>
            </a:solidFill>
          </a:endParaRPr>
        </a:p>
      </dsp:txBody>
      <dsp:txXfrm>
        <a:off x="6268842" y="979244"/>
        <a:ext cx="3824214" cy="1060350"/>
      </dsp:txXfrm>
    </dsp:sp>
    <dsp:sp modelId="{CEC46644-3F3E-41AF-93CB-BF082EA428F9}">
      <dsp:nvSpPr>
        <dsp:cNvPr id="0" name=""/>
        <dsp:cNvSpPr/>
      </dsp:nvSpPr>
      <dsp:spPr>
        <a:xfrm>
          <a:off x="6268842" y="2366093"/>
          <a:ext cx="3824214" cy="1060350"/>
        </a:xfrm>
        <a:prstGeom prst="rect">
          <a:avLst/>
        </a:prstGeom>
        <a:solidFill>
          <a:srgbClr val="0066FF">
            <a:alpha val="53000"/>
          </a:srgb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solidFill>
                <a:srgbClr val="FFFF00"/>
              </a:solidFill>
              <a:latin typeface="Open Sans" panose="020B0606030504020204" pitchFamily="34" charset="0"/>
              <a:ea typeface="Open Sans" panose="020B0606030504020204" pitchFamily="34" charset="0"/>
              <a:cs typeface="Open Sans" panose="020B0606030504020204" pitchFamily="34" charset="0"/>
            </a:rPr>
            <a:t>Là chỗ dựa vững chắc của Đảng</a:t>
          </a:r>
          <a:endParaRPr lang="en-US" sz="2200" kern="1200">
            <a:solidFill>
              <a:srgbClr val="FFFF00"/>
            </a:solidFill>
          </a:endParaRPr>
        </a:p>
      </dsp:txBody>
      <dsp:txXfrm>
        <a:off x="6268842" y="2366093"/>
        <a:ext cx="3824214" cy="1060350"/>
      </dsp:txXfrm>
    </dsp:sp>
    <dsp:sp modelId="{4A3D7326-84BB-483A-A964-FB30948C1DFB}">
      <dsp:nvSpPr>
        <dsp:cNvPr id="0" name=""/>
        <dsp:cNvSpPr/>
      </dsp:nvSpPr>
      <dsp:spPr>
        <a:xfrm>
          <a:off x="6268842" y="3752942"/>
          <a:ext cx="3824214" cy="1060350"/>
        </a:xfrm>
        <a:prstGeom prst="rect">
          <a:avLst/>
        </a:prstGeom>
        <a:solidFill>
          <a:srgbClr val="0066FF">
            <a:alpha val="38000"/>
          </a:srgb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solidFill>
                <a:srgbClr val="FFFF00"/>
              </a:solidFill>
              <a:latin typeface="Open Sans" panose="020B0606030504020204" pitchFamily="34" charset="0"/>
              <a:ea typeface="Open Sans" panose="020B0606030504020204" pitchFamily="34" charset="0"/>
              <a:cs typeface="Open Sans" panose="020B0606030504020204" pitchFamily="34" charset="0"/>
            </a:rPr>
            <a:t>Là cuội nguồn sức mạnh vô tận và vô địch quyết định thắng lợi của cách mạng </a:t>
          </a:r>
          <a:endParaRPr lang="en-US" sz="2200" kern="1200">
            <a:solidFill>
              <a:srgbClr val="FFFF00"/>
            </a:solidFill>
          </a:endParaRPr>
        </a:p>
      </dsp:txBody>
      <dsp:txXfrm>
        <a:off x="6268842" y="3752942"/>
        <a:ext cx="3824214" cy="1060350"/>
      </dsp:txXfrm>
    </dsp:sp>
    <dsp:sp modelId="{918DDC37-5F16-4466-9160-346DC6696D5C}">
      <dsp:nvSpPr>
        <dsp:cNvPr id="0" name=""/>
        <dsp:cNvSpPr/>
      </dsp:nvSpPr>
      <dsp:spPr>
        <a:xfrm>
          <a:off x="3134454" y="1936362"/>
          <a:ext cx="2611990" cy="796656"/>
        </a:xfrm>
        <a:prstGeom prst="rect">
          <a:avLst/>
        </a:prstGeom>
        <a:solidFill>
          <a:schemeClr val="bg1">
            <a:alpha val="2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endParaRPr lang="en-US" sz="2200" kern="1200">
            <a:solidFill>
              <a:srgbClr val="FFFF00"/>
            </a:solidFill>
          </a:endParaRPr>
        </a:p>
      </dsp:txBody>
      <dsp:txXfrm>
        <a:off x="3134454" y="1936362"/>
        <a:ext cx="2611990" cy="7966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C80E84-3658-4384-BDF9-A7D4A9DA145E}">
      <dsp:nvSpPr>
        <dsp:cNvPr id="0" name=""/>
        <dsp:cNvSpPr/>
      </dsp:nvSpPr>
      <dsp:spPr>
        <a:xfrm>
          <a:off x="636842" y="650253"/>
          <a:ext cx="2327271" cy="808230"/>
        </a:xfrm>
        <a:prstGeom prst="ellipse">
          <a:avLst/>
        </a:prstGeom>
        <a:solidFill>
          <a:schemeClr val="accent2">
            <a:tint val="50000"/>
            <a:alpha val="40000"/>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rot lat="0" lon="0" rev="0"/>
          </a:camera>
          <a:lightRig rig="contrasting" dir="t">
            <a:rot lat="0" lon="0" rev="1200000"/>
          </a:lightRig>
        </a:scene3d>
        <a:sp3d z="-152400" prstMaterial="matte"/>
      </dsp:spPr>
      <dsp:style>
        <a:lnRef idx="1">
          <a:scrgbClr r="0" g="0" b="0"/>
        </a:lnRef>
        <a:fillRef idx="1">
          <a:scrgbClr r="0" g="0" b="0"/>
        </a:fillRef>
        <a:effectRef idx="0">
          <a:scrgbClr r="0" g="0" b="0"/>
        </a:effectRef>
        <a:fontRef idx="minor"/>
      </dsp:style>
    </dsp:sp>
    <dsp:sp modelId="{7199ED79-DC08-4B8A-BF41-0CDB645002D8}">
      <dsp:nvSpPr>
        <dsp:cNvPr id="0" name=""/>
        <dsp:cNvSpPr/>
      </dsp:nvSpPr>
      <dsp:spPr>
        <a:xfrm>
          <a:off x="1473189" y="2629336"/>
          <a:ext cx="451021" cy="288653"/>
        </a:xfrm>
        <a:prstGeom prst="downArrow">
          <a:avLst/>
        </a:prstGeom>
        <a:solidFill>
          <a:schemeClr val="accent2">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AC0ECF5A-7BFB-422A-A746-0E0F961D9A3A}">
      <dsp:nvSpPr>
        <dsp:cNvPr id="0" name=""/>
        <dsp:cNvSpPr/>
      </dsp:nvSpPr>
      <dsp:spPr>
        <a:xfrm>
          <a:off x="721634" y="2860259"/>
          <a:ext cx="2164903" cy="541225"/>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721634" y="2860259"/>
        <a:ext cx="2164903" cy="541225"/>
      </dsp:txXfrm>
    </dsp:sp>
    <dsp:sp modelId="{9E2EE9E9-5AF9-48EE-975B-6B169ED1AAFC}">
      <dsp:nvSpPr>
        <dsp:cNvPr id="0" name=""/>
        <dsp:cNvSpPr/>
      </dsp:nvSpPr>
      <dsp:spPr>
        <a:xfrm>
          <a:off x="1482959" y="1520906"/>
          <a:ext cx="811838" cy="811838"/>
        </a:xfrm>
        <a:prstGeom prst="ellipse">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solidFill>
                <a:srgbClr val="FFFF00"/>
              </a:solidFill>
            </a:rPr>
            <a:t>Niềm tin vào nhân dân</a:t>
          </a:r>
        </a:p>
      </dsp:txBody>
      <dsp:txXfrm>
        <a:off x="1601850" y="1639797"/>
        <a:ext cx="574056" cy="574056"/>
      </dsp:txXfrm>
    </dsp:sp>
    <dsp:sp modelId="{B0C2481C-AF91-4F20-B7AE-91085D0D0B33}">
      <dsp:nvSpPr>
        <dsp:cNvPr id="0" name=""/>
        <dsp:cNvSpPr/>
      </dsp:nvSpPr>
      <dsp:spPr>
        <a:xfrm>
          <a:off x="902043" y="911846"/>
          <a:ext cx="811838" cy="811838"/>
        </a:xfrm>
        <a:prstGeom prst="ellipse">
          <a:avLst/>
        </a:prstGeom>
        <a:solidFill>
          <a:schemeClr val="accent2">
            <a:hueOff val="-727682"/>
            <a:satOff val="-41964"/>
            <a:lumOff val="4314"/>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Niềm tin vào nhân dân</a:t>
          </a:r>
        </a:p>
      </dsp:txBody>
      <dsp:txXfrm>
        <a:off x="1020934" y="1030737"/>
        <a:ext cx="574056" cy="574056"/>
      </dsp:txXfrm>
    </dsp:sp>
    <dsp:sp modelId="{E589EA6D-D04E-4A17-9B6D-2BF7EEA28C38}">
      <dsp:nvSpPr>
        <dsp:cNvPr id="0" name=""/>
        <dsp:cNvSpPr/>
      </dsp:nvSpPr>
      <dsp:spPr>
        <a:xfrm>
          <a:off x="1731923" y="715561"/>
          <a:ext cx="811838" cy="811838"/>
        </a:xfrm>
        <a:prstGeom prst="ellipse">
          <a:avLst/>
        </a:prstGeom>
        <a:solidFill>
          <a:schemeClr val="accent2">
            <a:hueOff val="-1455363"/>
            <a:satOff val="-83928"/>
            <a:lumOff val="8628"/>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Niềm tin vào nhân dân</a:t>
          </a:r>
        </a:p>
      </dsp:txBody>
      <dsp:txXfrm>
        <a:off x="1850814" y="834452"/>
        <a:ext cx="574056" cy="574056"/>
      </dsp:txXfrm>
    </dsp:sp>
    <dsp:sp modelId="{87713524-AD54-4E80-85B3-437AF9404EF4}">
      <dsp:nvSpPr>
        <dsp:cNvPr id="0" name=""/>
        <dsp:cNvSpPr/>
      </dsp:nvSpPr>
      <dsp:spPr>
        <a:xfrm>
          <a:off x="420016" y="569679"/>
          <a:ext cx="2525721" cy="2020576"/>
        </a:xfrm>
        <a:prstGeom prst="funnel">
          <a:avLst/>
        </a:prstGeom>
        <a:solidFill>
          <a:schemeClr val="lt1">
            <a:alpha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8856AC-0A0A-4650-BDF9-69E2F70C470C}">
      <dsp:nvSpPr>
        <dsp:cNvPr id="0" name=""/>
        <dsp:cNvSpPr/>
      </dsp:nvSpPr>
      <dsp:spPr>
        <a:xfrm>
          <a:off x="4655134" y="-74357"/>
          <a:ext cx="2410662" cy="884491"/>
        </a:xfrm>
        <a:prstGeom prst="roundRect">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Hội phản đế Đông Dương (1930)</a:t>
          </a:r>
        </a:p>
      </dsp:txBody>
      <dsp:txXfrm>
        <a:off x="4698311" y="-31180"/>
        <a:ext cx="2324308" cy="798137"/>
      </dsp:txXfrm>
    </dsp:sp>
    <dsp:sp modelId="{4720B136-4676-40D7-B04B-26A8F08AC40E}">
      <dsp:nvSpPr>
        <dsp:cNvPr id="0" name=""/>
        <dsp:cNvSpPr/>
      </dsp:nvSpPr>
      <dsp:spPr>
        <a:xfrm>
          <a:off x="3804704" y="566759"/>
          <a:ext cx="5071899" cy="5071899"/>
        </a:xfrm>
        <a:custGeom>
          <a:avLst/>
          <a:gdLst/>
          <a:ahLst/>
          <a:cxnLst/>
          <a:rect l="0" t="0" r="0" b="0"/>
          <a:pathLst>
            <a:path>
              <a:moveTo>
                <a:pt x="3266706" y="107568"/>
              </a:moveTo>
              <a:arcTo wR="2535949" hR="2535949" stAng="17204866" swAng="780380"/>
            </a:path>
          </a:pathLst>
        </a:custGeom>
        <a:noFill/>
        <a:ln w="6350" cap="flat" cmpd="sng" algn="ctr">
          <a:solidFill>
            <a:schemeClr val="accent2">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7734636E-7561-406C-A1DF-C31DF3AB84DB}">
      <dsp:nvSpPr>
        <dsp:cNvPr id="0" name=""/>
        <dsp:cNvSpPr/>
      </dsp:nvSpPr>
      <dsp:spPr>
        <a:xfrm>
          <a:off x="6803187" y="904005"/>
          <a:ext cx="2410662" cy="884491"/>
        </a:xfrm>
        <a:prstGeom prst="round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Mặt trận dân chủ Đông Dương (1936)</a:t>
          </a:r>
        </a:p>
      </dsp:txBody>
      <dsp:txXfrm>
        <a:off x="6846364" y="947182"/>
        <a:ext cx="2324308" cy="798137"/>
      </dsp:txXfrm>
    </dsp:sp>
    <dsp:sp modelId="{F96C2751-54D6-450E-A668-9E20B3528005}">
      <dsp:nvSpPr>
        <dsp:cNvPr id="0" name=""/>
        <dsp:cNvSpPr/>
      </dsp:nvSpPr>
      <dsp:spPr>
        <a:xfrm>
          <a:off x="3547241" y="540045"/>
          <a:ext cx="5071899" cy="5071899"/>
        </a:xfrm>
        <a:custGeom>
          <a:avLst/>
          <a:gdLst/>
          <a:ahLst/>
          <a:cxnLst/>
          <a:rect l="0" t="0" r="0" b="0"/>
          <a:pathLst>
            <a:path>
              <a:moveTo>
                <a:pt x="4724442" y="1254722"/>
              </a:moveTo>
              <a:arcTo wR="2535949" hR="2535949" stAng="19779220" swAng="969661"/>
            </a:path>
          </a:pathLst>
        </a:custGeom>
        <a:noFill/>
        <a:ln w="6350" cap="flat" cmpd="sng" algn="ctr">
          <a:solidFill>
            <a:schemeClr val="accent3">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FCEE98FD-C593-42ED-A654-F03C5B1ECBC2}">
      <dsp:nvSpPr>
        <dsp:cNvPr id="0" name=""/>
        <dsp:cNvSpPr/>
      </dsp:nvSpPr>
      <dsp:spPr>
        <a:xfrm>
          <a:off x="7374458" y="2461592"/>
          <a:ext cx="2410662" cy="884491"/>
        </a:xfrm>
        <a:prstGeom prst="roundRect">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Mặt trận phản đế Đông Dương (1936)</a:t>
          </a:r>
        </a:p>
      </dsp:txBody>
      <dsp:txXfrm>
        <a:off x="7417635" y="2504769"/>
        <a:ext cx="2324308" cy="798137"/>
      </dsp:txXfrm>
    </dsp:sp>
    <dsp:sp modelId="{8D722747-94DC-4B93-89B0-83B089D70032}">
      <dsp:nvSpPr>
        <dsp:cNvPr id="0" name=""/>
        <dsp:cNvSpPr/>
      </dsp:nvSpPr>
      <dsp:spPr>
        <a:xfrm>
          <a:off x="3549022" y="188645"/>
          <a:ext cx="5071899" cy="5071899"/>
        </a:xfrm>
        <a:custGeom>
          <a:avLst/>
          <a:gdLst/>
          <a:ahLst/>
          <a:cxnLst/>
          <a:rect l="0" t="0" r="0" b="0"/>
          <a:pathLst>
            <a:path>
              <a:moveTo>
                <a:pt x="4992700" y="3164772"/>
              </a:moveTo>
              <a:arcTo wR="2535949" hR="2535949" stAng="861422" swAng="1009270"/>
            </a:path>
          </a:pathLst>
        </a:custGeom>
        <a:noFill/>
        <a:ln w="6350" cap="flat" cmpd="sng" algn="ctr">
          <a:solidFill>
            <a:schemeClr val="accent4">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DC263411-CBED-48C8-BBB0-E847F18F4EB7}">
      <dsp:nvSpPr>
        <dsp:cNvPr id="0" name=""/>
        <dsp:cNvSpPr/>
      </dsp:nvSpPr>
      <dsp:spPr>
        <a:xfrm>
          <a:off x="6778636" y="4043929"/>
          <a:ext cx="2410662" cy="884491"/>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Mặt trận Việt Minh (1941)</a:t>
          </a:r>
        </a:p>
      </dsp:txBody>
      <dsp:txXfrm>
        <a:off x="6821813" y="4087106"/>
        <a:ext cx="2324308" cy="798137"/>
      </dsp:txXfrm>
    </dsp:sp>
    <dsp:sp modelId="{2C5ED052-88B9-47D1-91B1-CC41FC019D43}">
      <dsp:nvSpPr>
        <dsp:cNvPr id="0" name=""/>
        <dsp:cNvSpPr/>
      </dsp:nvSpPr>
      <dsp:spPr>
        <a:xfrm>
          <a:off x="3820668" y="164309"/>
          <a:ext cx="5071899" cy="5071899"/>
        </a:xfrm>
        <a:custGeom>
          <a:avLst/>
          <a:gdLst/>
          <a:ahLst/>
          <a:cxnLst/>
          <a:rect l="0" t="0" r="0" b="0"/>
          <a:pathLst>
            <a:path>
              <a:moveTo>
                <a:pt x="3742105" y="4766696"/>
              </a:moveTo>
              <a:arcTo wR="2535949" hR="2535949" stAng="3696006" swAng="722279"/>
            </a:path>
          </a:pathLst>
        </a:custGeom>
        <a:noFill/>
        <a:ln w="6350" cap="flat" cmpd="sng" algn="ctr">
          <a:solidFill>
            <a:schemeClr val="accent5">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7C38214E-8761-4862-9903-D521D37D3039}">
      <dsp:nvSpPr>
        <dsp:cNvPr id="0" name=""/>
        <dsp:cNvSpPr/>
      </dsp:nvSpPr>
      <dsp:spPr>
        <a:xfrm>
          <a:off x="4655134" y="4997542"/>
          <a:ext cx="2410662" cy="884491"/>
        </a:xfrm>
        <a:prstGeom prst="roundRect">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Mặt trận Liên Việt (1951)</a:t>
          </a:r>
        </a:p>
      </dsp:txBody>
      <dsp:txXfrm>
        <a:off x="4698311" y="5040719"/>
        <a:ext cx="2324308" cy="798137"/>
      </dsp:txXfrm>
    </dsp:sp>
    <dsp:sp modelId="{4C7B2B15-C896-49E0-BA49-5D364693F0A7}">
      <dsp:nvSpPr>
        <dsp:cNvPr id="0" name=""/>
        <dsp:cNvSpPr/>
      </dsp:nvSpPr>
      <dsp:spPr>
        <a:xfrm>
          <a:off x="2971046" y="210487"/>
          <a:ext cx="5071899" cy="5071899"/>
        </a:xfrm>
        <a:custGeom>
          <a:avLst/>
          <a:gdLst/>
          <a:ahLst/>
          <a:cxnLst/>
          <a:rect l="0" t="0" r="0" b="0"/>
          <a:pathLst>
            <a:path>
              <a:moveTo>
                <a:pt x="1679507" y="4922903"/>
              </a:moveTo>
              <a:arcTo wR="2535949" hR="2535949" stAng="6584283" swAng="647349"/>
            </a:path>
          </a:pathLst>
        </a:custGeom>
        <a:noFill/>
        <a:ln w="6350" cap="flat" cmpd="sng" algn="ctr">
          <a:solidFill>
            <a:schemeClr val="accent6">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268B3929-62A2-4024-82B7-721579B307C3}">
      <dsp:nvSpPr>
        <dsp:cNvPr id="0" name=""/>
        <dsp:cNvSpPr/>
      </dsp:nvSpPr>
      <dsp:spPr>
        <a:xfrm>
          <a:off x="2580588" y="4043908"/>
          <a:ext cx="2410662" cy="884491"/>
        </a:xfrm>
        <a:prstGeom prst="roundRect">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Mặt trận Tổ quốc Việt Nam (1955)</a:t>
          </a:r>
        </a:p>
      </dsp:txBody>
      <dsp:txXfrm>
        <a:off x="2623765" y="4087085"/>
        <a:ext cx="2324308" cy="798137"/>
      </dsp:txXfrm>
    </dsp:sp>
    <dsp:sp modelId="{F2DC8E40-06A2-4D9C-A733-095FFDB4EF1A}">
      <dsp:nvSpPr>
        <dsp:cNvPr id="0" name=""/>
        <dsp:cNvSpPr/>
      </dsp:nvSpPr>
      <dsp:spPr>
        <a:xfrm>
          <a:off x="3174767" y="241551"/>
          <a:ext cx="5071899" cy="5071899"/>
        </a:xfrm>
        <a:custGeom>
          <a:avLst/>
          <a:gdLst/>
          <a:ahLst/>
          <a:cxnLst/>
          <a:rect l="0" t="0" r="0" b="0"/>
          <a:pathLst>
            <a:path>
              <a:moveTo>
                <a:pt x="335113" y="3795854"/>
              </a:moveTo>
              <a:arcTo wR="2535949" hR="2535949" stAng="9012618" swAng="999836"/>
            </a:path>
          </a:pathLst>
        </a:custGeom>
        <a:noFill/>
        <a:ln w="6350" cap="flat" cmpd="sng" algn="ctr">
          <a:solidFill>
            <a:schemeClr val="accent2">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53E97A39-3D2A-403B-BB5E-140F676BDEFB}">
      <dsp:nvSpPr>
        <dsp:cNvPr id="0" name=""/>
        <dsp:cNvSpPr/>
      </dsp:nvSpPr>
      <dsp:spPr>
        <a:xfrm>
          <a:off x="1996952" y="2461592"/>
          <a:ext cx="2410662" cy="884491"/>
        </a:xfrm>
        <a:prstGeom prst="round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Mặt trận giải phóng Miền Nam (1960) </a:t>
          </a:r>
        </a:p>
      </dsp:txBody>
      <dsp:txXfrm>
        <a:off x="2040129" y="2504769"/>
        <a:ext cx="2324308" cy="798137"/>
      </dsp:txXfrm>
    </dsp:sp>
    <dsp:sp modelId="{103065F9-3200-4F0D-8DBE-7F369287D716}">
      <dsp:nvSpPr>
        <dsp:cNvPr id="0" name=""/>
        <dsp:cNvSpPr/>
      </dsp:nvSpPr>
      <dsp:spPr>
        <a:xfrm>
          <a:off x="3209524" y="313309"/>
          <a:ext cx="5071899" cy="5071899"/>
        </a:xfrm>
        <a:custGeom>
          <a:avLst/>
          <a:gdLst/>
          <a:ahLst/>
          <a:cxnLst/>
          <a:rect l="0" t="0" r="0" b="0"/>
          <a:pathLst>
            <a:path>
              <a:moveTo>
                <a:pt x="30890" y="2141338"/>
              </a:moveTo>
              <a:arcTo wR="2535949" hR="2535949" stAng="11337120" swAng="936921"/>
            </a:path>
          </a:pathLst>
        </a:custGeom>
        <a:noFill/>
        <a:ln w="6350" cap="flat" cmpd="sng" algn="ctr">
          <a:solidFill>
            <a:schemeClr val="accent3">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D6D8C765-97DB-436C-A3A9-5D6BEDC97395}">
      <dsp:nvSpPr>
        <dsp:cNvPr id="0" name=""/>
        <dsp:cNvSpPr/>
      </dsp:nvSpPr>
      <dsp:spPr>
        <a:xfrm>
          <a:off x="2494862" y="904025"/>
          <a:ext cx="2410662" cy="884491"/>
        </a:xfrm>
        <a:prstGeom prst="roundRect">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Mặt trận Tổ quốc Việt Nam (1976)</a:t>
          </a:r>
        </a:p>
      </dsp:txBody>
      <dsp:txXfrm>
        <a:off x="2538039" y="947202"/>
        <a:ext cx="2324308" cy="798137"/>
      </dsp:txXfrm>
    </dsp:sp>
    <dsp:sp modelId="{93235F46-D42A-4F2D-8777-2F4AC5CB566C}">
      <dsp:nvSpPr>
        <dsp:cNvPr id="0" name=""/>
        <dsp:cNvSpPr/>
      </dsp:nvSpPr>
      <dsp:spPr>
        <a:xfrm>
          <a:off x="2813621" y="575712"/>
          <a:ext cx="5071899" cy="5071899"/>
        </a:xfrm>
        <a:custGeom>
          <a:avLst/>
          <a:gdLst/>
          <a:ahLst/>
          <a:cxnLst/>
          <a:rect l="0" t="0" r="0" b="0"/>
          <a:pathLst>
            <a:path>
              <a:moveTo>
                <a:pt x="1293225" y="325366"/>
              </a:moveTo>
              <a:arcTo wR="2535949" hR="2535949" stAng="14439395" swAng="798910"/>
            </a:path>
          </a:pathLst>
        </a:custGeom>
        <a:noFill/>
        <a:ln w="6350" cap="flat" cmpd="sng" algn="ctr">
          <a:solidFill>
            <a:schemeClr val="accent4">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FE5472-EE4A-4622-816E-A317E5E69E9D}">
      <dsp:nvSpPr>
        <dsp:cNvPr id="0" name=""/>
        <dsp:cNvSpPr/>
      </dsp:nvSpPr>
      <dsp:spPr>
        <a:xfrm>
          <a:off x="1804529" y="433438"/>
          <a:ext cx="4518940" cy="1945531"/>
        </a:xfrm>
        <a:prstGeom prst="roundRect">
          <a:avLst>
            <a:gd name="adj" fmla="val 10000"/>
          </a:avLst>
        </a:prstGeom>
        <a:solidFill>
          <a:schemeClr val="accent2">
            <a:hueOff val="0"/>
            <a:satOff val="0"/>
            <a:lumOff val="0"/>
            <a:alphaOff val="0"/>
          </a:schemeClr>
        </a:solidFill>
        <a:ln>
          <a:noFill/>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vi-VN" sz="2000" kern="1200">
              <a:latin typeface="Sitka Subheading" panose="02000505000000020004" pitchFamily="2" charset="0"/>
              <a:cs typeface="Times New Roman" panose="02020603050405020304" pitchFamily="18" charset="0"/>
            </a:rPr>
            <a:t>Là một tập hợp nhiều giai tầng, dân tộc, tôn giáo, đảng phái, bên cạnh những điểm tương</a:t>
          </a:r>
          <a:r>
            <a:rPr lang="en-US" sz="2000" kern="1200">
              <a:latin typeface="Sitka Subheading" panose="02000505000000020004" pitchFamily="2" charset="0"/>
              <a:cs typeface="Times New Roman" panose="02020603050405020304" pitchFamily="18" charset="0"/>
            </a:rPr>
            <a:t> </a:t>
          </a:r>
          <a:r>
            <a:rPr lang="vi-VN" sz="2000" kern="1200">
              <a:latin typeface="Sitka Subheading" panose="02000505000000020004" pitchFamily="2" charset="0"/>
              <a:cs typeface="Times New Roman" panose="02020603050405020304" pitchFamily="18" charset="0"/>
            </a:rPr>
            <a:t>đồng, giữa các thành viên của Mặt trận vẫn có những điểm khác nhau </a:t>
          </a:r>
          <a:endParaRPr lang="en-US" sz="2000" kern="1200"/>
        </a:p>
      </dsp:txBody>
      <dsp:txXfrm>
        <a:off x="1861512" y="490421"/>
        <a:ext cx="4404974" cy="1831565"/>
      </dsp:txXfrm>
    </dsp:sp>
    <dsp:sp modelId="{7A6CEDA9-97CC-4123-8395-716986F8A493}">
      <dsp:nvSpPr>
        <dsp:cNvPr id="0" name=""/>
        <dsp:cNvSpPr/>
      </dsp:nvSpPr>
      <dsp:spPr>
        <a:xfrm rot="3246836">
          <a:off x="4701743" y="2897316"/>
          <a:ext cx="1237445" cy="491033"/>
        </a:xfrm>
        <a:prstGeom prst="leftRightArrow">
          <a:avLst>
            <a:gd name="adj1" fmla="val 60000"/>
            <a:gd name="adj2" fmla="val 50000"/>
          </a:avLst>
        </a:prstGeom>
        <a:solidFill>
          <a:schemeClr val="accent2">
            <a:hueOff val="0"/>
            <a:satOff val="0"/>
            <a:lumOff val="0"/>
            <a:alphaOff val="0"/>
          </a:schemeClr>
        </a:solidFill>
        <a:ln>
          <a:noFill/>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849053" y="2995523"/>
        <a:ext cx="942825" cy="294619"/>
      </dsp:txXfrm>
    </dsp:sp>
    <dsp:sp modelId="{D848953B-39D6-40D4-ACCB-44E61E9BC731}">
      <dsp:nvSpPr>
        <dsp:cNvPr id="0" name=""/>
        <dsp:cNvSpPr/>
      </dsp:nvSpPr>
      <dsp:spPr>
        <a:xfrm>
          <a:off x="4837403" y="3906696"/>
          <a:ext cx="3086496" cy="1402953"/>
        </a:xfrm>
        <a:prstGeom prst="roundRect">
          <a:avLst>
            <a:gd name="adj" fmla="val 10000"/>
          </a:avLst>
        </a:prstGeom>
        <a:solidFill>
          <a:schemeClr val="accent3">
            <a:hueOff val="0"/>
            <a:satOff val="0"/>
            <a:lumOff val="0"/>
            <a:alphaOff val="0"/>
          </a:schemeClr>
        </a:solidFill>
        <a:ln>
          <a:noFill/>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vi-VN" sz="2100" kern="1200">
              <a:latin typeface="Sitka Subheading" panose="02000505000000020004" pitchFamily="2" charset="0"/>
              <a:cs typeface="Times New Roman" panose="02020603050405020304" pitchFamily="18" charset="0"/>
            </a:rPr>
            <a:t>“</a:t>
          </a:r>
          <a:r>
            <a:rPr lang="en-US" sz="2100" kern="1200">
              <a:latin typeface="Sitka Subheading" panose="02000505000000020004" pitchFamily="2" charset="0"/>
              <a:cs typeface="Times New Roman" panose="02020603050405020304" pitchFamily="18" charset="0"/>
            </a:rPr>
            <a:t>Đ</a:t>
          </a:r>
          <a:r>
            <a:rPr lang="vi-VN" sz="2100" kern="1200">
              <a:latin typeface="Sitka Subheading" panose="02000505000000020004" pitchFamily="2" charset="0"/>
              <a:cs typeface="Times New Roman" panose="02020603050405020304" pitchFamily="18" charset="0"/>
            </a:rPr>
            <a:t>oàn kết phải gắn với đấu tran</a:t>
          </a:r>
          <a:r>
            <a:rPr lang="en-US" sz="2100" kern="1200">
              <a:latin typeface="Sitka Subheading" panose="02000505000000020004" pitchFamily="2" charset="0"/>
              <a:cs typeface="Times New Roman" panose="02020603050405020304" pitchFamily="18" charset="0"/>
            </a:rPr>
            <a:t>h</a:t>
          </a:r>
          <a:r>
            <a:rPr lang="vi-VN" sz="2100" kern="1200">
              <a:latin typeface="Sitka Subheading" panose="02000505000000020004" pitchFamily="2" charset="0"/>
              <a:cs typeface="Times New Roman" panose="02020603050405020304" pitchFamily="18" charset="0"/>
            </a:rPr>
            <a:t>, đấu tranh để tăng cường đoàn kết” </a:t>
          </a:r>
          <a:endParaRPr lang="en-US" sz="2100" kern="1200"/>
        </a:p>
      </dsp:txBody>
      <dsp:txXfrm>
        <a:off x="4878494" y="3947787"/>
        <a:ext cx="3004314" cy="1320771"/>
      </dsp:txXfrm>
    </dsp:sp>
    <dsp:sp modelId="{03941B8C-D274-48A0-A11B-FC423ABB9DC0}">
      <dsp:nvSpPr>
        <dsp:cNvPr id="0" name=""/>
        <dsp:cNvSpPr/>
      </dsp:nvSpPr>
      <dsp:spPr>
        <a:xfrm rot="10800000">
          <a:off x="3445277" y="4362655"/>
          <a:ext cx="1237445" cy="491033"/>
        </a:xfrm>
        <a:prstGeom prst="leftRightArrow">
          <a:avLst>
            <a:gd name="adj1" fmla="val 60000"/>
            <a:gd name="adj2" fmla="val 50000"/>
          </a:avLst>
        </a:prstGeom>
        <a:solidFill>
          <a:schemeClr val="accent3">
            <a:hueOff val="0"/>
            <a:satOff val="0"/>
            <a:lumOff val="0"/>
            <a:alphaOff val="0"/>
          </a:schemeClr>
        </a:solidFill>
        <a:ln>
          <a:noFill/>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r>
            <a:rPr lang="en-US" sz="1700" kern="1200"/>
            <a:t>Yêu cầu</a:t>
          </a:r>
        </a:p>
      </dsp:txBody>
      <dsp:txXfrm rot="10800000">
        <a:off x="3592587" y="4460862"/>
        <a:ext cx="942825" cy="294619"/>
      </dsp:txXfrm>
    </dsp:sp>
    <dsp:sp modelId="{AF127A07-4725-4299-AC7C-F3079CF577C0}">
      <dsp:nvSpPr>
        <dsp:cNvPr id="0" name=""/>
        <dsp:cNvSpPr/>
      </dsp:nvSpPr>
      <dsp:spPr>
        <a:xfrm>
          <a:off x="204099" y="3906696"/>
          <a:ext cx="3086496" cy="1402953"/>
        </a:xfrm>
        <a:prstGeom prst="roundRect">
          <a:avLst>
            <a:gd name="adj" fmla="val 10000"/>
          </a:avLst>
        </a:prstGeom>
        <a:solidFill>
          <a:schemeClr val="accent4">
            <a:hueOff val="0"/>
            <a:satOff val="0"/>
            <a:lumOff val="0"/>
            <a:alphaOff val="0"/>
          </a:schemeClr>
        </a:solidFill>
        <a:ln>
          <a:noFill/>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latin typeface="Sitka Subheading" panose="02000505000000020004" pitchFamily="2" charset="0"/>
              <a:cs typeface="Times New Roman" panose="02020603050405020304" pitchFamily="18" charset="0"/>
            </a:rPr>
            <a:t>“Cầu đồng tồn dị”- phải lấy cái chung để hạn chế cái riêng </a:t>
          </a:r>
          <a:endParaRPr lang="en-US" sz="2100" kern="1200"/>
        </a:p>
      </dsp:txBody>
      <dsp:txXfrm>
        <a:off x="245190" y="3947787"/>
        <a:ext cx="3004314" cy="1320771"/>
      </dsp:txXfrm>
    </dsp:sp>
    <dsp:sp modelId="{E781106C-1C26-4075-A747-1D18520C9C41}">
      <dsp:nvSpPr>
        <dsp:cNvPr id="0" name=""/>
        <dsp:cNvSpPr/>
      </dsp:nvSpPr>
      <dsp:spPr>
        <a:xfrm rot="18353164">
          <a:off x="2188811" y="2897316"/>
          <a:ext cx="1237445" cy="491033"/>
        </a:xfrm>
        <a:prstGeom prst="leftRightArrow">
          <a:avLst>
            <a:gd name="adj1" fmla="val 60000"/>
            <a:gd name="adj2" fmla="val 50000"/>
          </a:avLst>
        </a:prstGeom>
        <a:solidFill>
          <a:schemeClr val="accent4">
            <a:hueOff val="0"/>
            <a:satOff val="0"/>
            <a:lumOff val="0"/>
            <a:alphaOff val="0"/>
          </a:schemeClr>
        </a:solidFill>
        <a:ln>
          <a:noFill/>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336121" y="2995523"/>
        <a:ext cx="942825" cy="294619"/>
      </dsp:txXfrm>
    </dsp:sp>
  </dsp:spTree>
</dsp:drawing>
</file>

<file path=ppt/diagrams/layout1.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4.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1F410E-BB26-44FC-ACE1-BBEE3E391CCC}" type="datetimeFigureOut">
              <a:rPr lang="en-US" smtClean="0"/>
              <a:t>3/7/2024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CD1866-05FE-4820-BE98-A8E894B32D71}" type="slidenum">
              <a:rPr lang="en-US" smtClean="0"/>
              <a:t>‹#›</a:t>
            </a:fld>
            <a:endParaRPr lang="en-US"/>
          </a:p>
        </p:txBody>
      </p:sp>
    </p:spTree>
    <p:extLst>
      <p:ext uri="{BB962C8B-B14F-4D97-AF65-F5344CB8AC3E}">
        <p14:creationId xmlns:p14="http://schemas.microsoft.com/office/powerpoint/2010/main" val="2487147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4629e7e5b_3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9466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a:extLst>
            <a:ext uri="{FF2B5EF4-FFF2-40B4-BE49-F238E27FC236}">
              <a16:creationId xmlns:a16="http://schemas.microsoft.com/office/drawing/2014/main" id="{00D04BB8-1548-64F1-557A-4A3B71179244}"/>
            </a:ext>
          </a:extLst>
        </p:cNvPr>
        <p:cNvGrpSpPr/>
        <p:nvPr/>
      </p:nvGrpSpPr>
      <p:grpSpPr>
        <a:xfrm>
          <a:off x="0" y="0"/>
          <a:ext cx="0" cy="0"/>
          <a:chOff x="0" y="0"/>
          <a:chExt cx="0" cy="0"/>
        </a:xfrm>
      </p:grpSpPr>
      <p:sp>
        <p:nvSpPr>
          <p:cNvPr id="137" name="Google Shape;137;g64629e7e5b_33_0:notes">
            <a:extLst>
              <a:ext uri="{FF2B5EF4-FFF2-40B4-BE49-F238E27FC236}">
                <a16:creationId xmlns:a16="http://schemas.microsoft.com/office/drawing/2014/main" id="{68E9218C-67E0-5F04-5284-11F08CBBA6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a:extLst>
              <a:ext uri="{FF2B5EF4-FFF2-40B4-BE49-F238E27FC236}">
                <a16:creationId xmlns:a16="http://schemas.microsoft.com/office/drawing/2014/main" id="{A8F69EEE-28FF-B22F-38BB-6A512B01094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87020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a:extLst>
            <a:ext uri="{FF2B5EF4-FFF2-40B4-BE49-F238E27FC236}">
              <a16:creationId xmlns:a16="http://schemas.microsoft.com/office/drawing/2014/main" id="{82463C4D-C387-E741-C4C4-9BF9E5051514}"/>
            </a:ext>
          </a:extLst>
        </p:cNvPr>
        <p:cNvGrpSpPr/>
        <p:nvPr/>
      </p:nvGrpSpPr>
      <p:grpSpPr>
        <a:xfrm>
          <a:off x="0" y="0"/>
          <a:ext cx="0" cy="0"/>
          <a:chOff x="0" y="0"/>
          <a:chExt cx="0" cy="0"/>
        </a:xfrm>
      </p:grpSpPr>
      <p:sp>
        <p:nvSpPr>
          <p:cNvPr id="137" name="Google Shape;137;g64629e7e5b_33_0:notes">
            <a:extLst>
              <a:ext uri="{FF2B5EF4-FFF2-40B4-BE49-F238E27FC236}">
                <a16:creationId xmlns:a16="http://schemas.microsoft.com/office/drawing/2014/main" id="{EDDA5CC4-3E27-BA89-83FB-15C74B31433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a:extLst>
              <a:ext uri="{FF2B5EF4-FFF2-40B4-BE49-F238E27FC236}">
                <a16:creationId xmlns:a16="http://schemas.microsoft.com/office/drawing/2014/main" id="{1D0C5A1B-298A-5390-DFD0-F45ECDC0649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95052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Hiệp</a:t>
            </a:r>
            <a:r>
              <a:rPr lang="en-US" dirty="0"/>
              <a:t> </a:t>
            </a:r>
            <a:r>
              <a:rPr lang="en-US" dirty="0" err="1"/>
              <a:t>thương</a:t>
            </a:r>
            <a:r>
              <a:rPr lang="en-US" baseline="0" dirty="0"/>
              <a:t> </a:t>
            </a:r>
            <a:r>
              <a:rPr lang="en-US" baseline="0" dirty="0" err="1"/>
              <a:t>dân</a:t>
            </a:r>
            <a:r>
              <a:rPr lang="en-US" baseline="0" dirty="0"/>
              <a:t> </a:t>
            </a:r>
            <a:r>
              <a:rPr lang="en-US" baseline="0" dirty="0" err="1"/>
              <a:t>chủ</a:t>
            </a:r>
            <a:endParaRPr lang="en-US" dirty="0"/>
          </a:p>
        </p:txBody>
      </p:sp>
      <p:sp>
        <p:nvSpPr>
          <p:cNvPr id="4" name="Slide Number Placeholder 3"/>
          <p:cNvSpPr>
            <a:spLocks noGrp="1"/>
          </p:cNvSpPr>
          <p:nvPr>
            <p:ph type="sldNum" sz="quarter" idx="10"/>
          </p:nvPr>
        </p:nvSpPr>
        <p:spPr/>
        <p:txBody>
          <a:bodyPr/>
          <a:lstStyle/>
          <a:p>
            <a:fld id="{0E6528BA-871C-4E20-9E04-6F18A8ED7333}" type="slidenum">
              <a:rPr lang="en-US" smtClean="0"/>
              <a:t>13</a:t>
            </a:fld>
            <a:endParaRPr lang="en-US"/>
          </a:p>
        </p:txBody>
      </p:sp>
    </p:spTree>
    <p:extLst>
      <p:ext uri="{BB962C8B-B14F-4D97-AF65-F5344CB8AC3E}">
        <p14:creationId xmlns:p14="http://schemas.microsoft.com/office/powerpoint/2010/main" val="1509797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a:extLst>
            <a:ext uri="{FF2B5EF4-FFF2-40B4-BE49-F238E27FC236}">
              <a16:creationId xmlns:a16="http://schemas.microsoft.com/office/drawing/2014/main" id="{4128FA68-87D8-88FD-E133-9E3A120ED58C}"/>
            </a:ext>
          </a:extLst>
        </p:cNvPr>
        <p:cNvGrpSpPr/>
        <p:nvPr/>
      </p:nvGrpSpPr>
      <p:grpSpPr>
        <a:xfrm>
          <a:off x="0" y="0"/>
          <a:ext cx="0" cy="0"/>
          <a:chOff x="0" y="0"/>
          <a:chExt cx="0" cy="0"/>
        </a:xfrm>
      </p:grpSpPr>
      <p:sp>
        <p:nvSpPr>
          <p:cNvPr id="137" name="Google Shape;137;g64629e7e5b_33_0:notes">
            <a:extLst>
              <a:ext uri="{FF2B5EF4-FFF2-40B4-BE49-F238E27FC236}">
                <a16:creationId xmlns:a16="http://schemas.microsoft.com/office/drawing/2014/main" id="{4DBB6987-AF22-248C-9C63-293DAF891B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a:extLst>
              <a:ext uri="{FF2B5EF4-FFF2-40B4-BE49-F238E27FC236}">
                <a16:creationId xmlns:a16="http://schemas.microsoft.com/office/drawing/2014/main" id="{4DA96334-79E7-3F0E-B444-BE704C45511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91878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C5F32-B979-7D3B-7CAF-1488D89B6E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F35B016-70C1-6F55-E430-B481A343EE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920140-A902-4C78-5D6E-B328D9492EDE}"/>
              </a:ext>
            </a:extLst>
          </p:cNvPr>
          <p:cNvSpPr>
            <a:spLocks noGrp="1"/>
          </p:cNvSpPr>
          <p:nvPr>
            <p:ph type="dt" sz="half" idx="10"/>
          </p:nvPr>
        </p:nvSpPr>
        <p:spPr/>
        <p:txBody>
          <a:bodyPr/>
          <a:lstStyle/>
          <a:p>
            <a:fld id="{B115581A-8D74-4416-9292-EC33B05EEAE8}" type="datetimeFigureOut">
              <a:rPr lang="en-US" smtClean="0"/>
              <a:t>3/7/2024</a:t>
            </a:fld>
            <a:endParaRPr lang="en-US"/>
          </a:p>
        </p:txBody>
      </p:sp>
      <p:sp>
        <p:nvSpPr>
          <p:cNvPr id="5" name="Footer Placeholder 4">
            <a:extLst>
              <a:ext uri="{FF2B5EF4-FFF2-40B4-BE49-F238E27FC236}">
                <a16:creationId xmlns:a16="http://schemas.microsoft.com/office/drawing/2014/main" id="{89533C7F-C69A-1FB2-975E-237D0D7791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2883D5-92C8-A1A6-443B-0B7E5E12BC7F}"/>
              </a:ext>
            </a:extLst>
          </p:cNvPr>
          <p:cNvSpPr>
            <a:spLocks noGrp="1"/>
          </p:cNvSpPr>
          <p:nvPr>
            <p:ph type="sldNum" sz="quarter" idx="12"/>
          </p:nvPr>
        </p:nvSpPr>
        <p:spPr/>
        <p:txBody>
          <a:bodyPr/>
          <a:lstStyle/>
          <a:p>
            <a:fld id="{159F5D5A-63B1-4857-A2CF-8BB89CB2088C}" type="slidenum">
              <a:rPr lang="en-US" smtClean="0"/>
              <a:t>‹#›</a:t>
            </a:fld>
            <a:endParaRPr lang="en-US"/>
          </a:p>
        </p:txBody>
      </p:sp>
    </p:spTree>
    <p:extLst>
      <p:ext uri="{BB962C8B-B14F-4D97-AF65-F5344CB8AC3E}">
        <p14:creationId xmlns:p14="http://schemas.microsoft.com/office/powerpoint/2010/main" val="246929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42185-6165-7A3E-F956-38D6519B58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0836FF4-3672-A075-FF94-A22D3C383E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F96E81-BF38-D4A0-4F37-3F1EF8DCB180}"/>
              </a:ext>
            </a:extLst>
          </p:cNvPr>
          <p:cNvSpPr>
            <a:spLocks noGrp="1"/>
          </p:cNvSpPr>
          <p:nvPr>
            <p:ph type="dt" sz="half" idx="10"/>
          </p:nvPr>
        </p:nvSpPr>
        <p:spPr/>
        <p:txBody>
          <a:bodyPr/>
          <a:lstStyle/>
          <a:p>
            <a:fld id="{B115581A-8D74-4416-9292-EC33B05EEAE8}" type="datetimeFigureOut">
              <a:rPr lang="en-US" smtClean="0"/>
              <a:t>3/7/2024</a:t>
            </a:fld>
            <a:endParaRPr lang="en-US"/>
          </a:p>
        </p:txBody>
      </p:sp>
      <p:sp>
        <p:nvSpPr>
          <p:cNvPr id="5" name="Footer Placeholder 4">
            <a:extLst>
              <a:ext uri="{FF2B5EF4-FFF2-40B4-BE49-F238E27FC236}">
                <a16:creationId xmlns:a16="http://schemas.microsoft.com/office/drawing/2014/main" id="{99B4107D-4B01-0527-4BE3-CF22785531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FA137C-885A-A0D1-173F-F19EEA074F97}"/>
              </a:ext>
            </a:extLst>
          </p:cNvPr>
          <p:cNvSpPr>
            <a:spLocks noGrp="1"/>
          </p:cNvSpPr>
          <p:nvPr>
            <p:ph type="sldNum" sz="quarter" idx="12"/>
          </p:nvPr>
        </p:nvSpPr>
        <p:spPr/>
        <p:txBody>
          <a:bodyPr/>
          <a:lstStyle/>
          <a:p>
            <a:fld id="{159F5D5A-63B1-4857-A2CF-8BB89CB2088C}" type="slidenum">
              <a:rPr lang="en-US" smtClean="0"/>
              <a:t>‹#›</a:t>
            </a:fld>
            <a:endParaRPr lang="en-US"/>
          </a:p>
        </p:txBody>
      </p:sp>
    </p:spTree>
    <p:extLst>
      <p:ext uri="{BB962C8B-B14F-4D97-AF65-F5344CB8AC3E}">
        <p14:creationId xmlns:p14="http://schemas.microsoft.com/office/powerpoint/2010/main" val="3193481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BACCA3-898F-164F-6193-28852840CF1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02A956-5488-707D-2761-3FA1BD2FE9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E7FCF3-CBD3-6FAC-F3ED-4D8F5891242C}"/>
              </a:ext>
            </a:extLst>
          </p:cNvPr>
          <p:cNvSpPr>
            <a:spLocks noGrp="1"/>
          </p:cNvSpPr>
          <p:nvPr>
            <p:ph type="dt" sz="half" idx="10"/>
          </p:nvPr>
        </p:nvSpPr>
        <p:spPr/>
        <p:txBody>
          <a:bodyPr/>
          <a:lstStyle/>
          <a:p>
            <a:fld id="{B115581A-8D74-4416-9292-EC33B05EEAE8}" type="datetimeFigureOut">
              <a:rPr lang="en-US" smtClean="0"/>
              <a:t>3/7/2024</a:t>
            </a:fld>
            <a:endParaRPr lang="en-US"/>
          </a:p>
        </p:txBody>
      </p:sp>
      <p:sp>
        <p:nvSpPr>
          <p:cNvPr id="5" name="Footer Placeholder 4">
            <a:extLst>
              <a:ext uri="{FF2B5EF4-FFF2-40B4-BE49-F238E27FC236}">
                <a16:creationId xmlns:a16="http://schemas.microsoft.com/office/drawing/2014/main" id="{A55663F9-9944-A6BF-7290-939D47999E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E4AA0B-AEE1-B87F-F288-4DC79DE625E7}"/>
              </a:ext>
            </a:extLst>
          </p:cNvPr>
          <p:cNvSpPr>
            <a:spLocks noGrp="1"/>
          </p:cNvSpPr>
          <p:nvPr>
            <p:ph type="sldNum" sz="quarter" idx="12"/>
          </p:nvPr>
        </p:nvSpPr>
        <p:spPr/>
        <p:txBody>
          <a:bodyPr/>
          <a:lstStyle/>
          <a:p>
            <a:fld id="{159F5D5A-63B1-4857-A2CF-8BB89CB2088C}" type="slidenum">
              <a:rPr lang="en-US" smtClean="0"/>
              <a:t>‹#›</a:t>
            </a:fld>
            <a:endParaRPr lang="en-US"/>
          </a:p>
        </p:txBody>
      </p:sp>
    </p:spTree>
    <p:extLst>
      <p:ext uri="{BB962C8B-B14F-4D97-AF65-F5344CB8AC3E}">
        <p14:creationId xmlns:p14="http://schemas.microsoft.com/office/powerpoint/2010/main" val="27111514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D73E93-45E1-4BAA-8D72-63895F25890B}"/>
              </a:ext>
            </a:extLst>
          </p:cNvPr>
          <p:cNvSpPr/>
          <p:nvPr userDrawn="1"/>
        </p:nvSpPr>
        <p:spPr>
          <a:xfrm>
            <a:off x="0" y="0"/>
            <a:ext cx="6105832" cy="6858000"/>
          </a:xfrm>
          <a:prstGeom prst="rect">
            <a:avLst/>
          </a:prstGeom>
          <a:solidFill>
            <a:srgbClr val="332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grpSp>
        <p:nvGrpSpPr>
          <p:cNvPr id="6" name="Group 5"/>
          <p:cNvGrpSpPr/>
          <p:nvPr userDrawn="1"/>
        </p:nvGrpSpPr>
        <p:grpSpPr>
          <a:xfrm>
            <a:off x="6610561" y="-748030"/>
            <a:ext cx="6171361" cy="8136463"/>
            <a:chOff x="6610561" y="-748030"/>
            <a:chExt cx="6171361" cy="8136463"/>
          </a:xfrm>
          <a:effectLst/>
        </p:grpSpPr>
        <p:sp>
          <p:nvSpPr>
            <p:cNvPr id="53" name="Freeform 52">
              <a:extLst>
                <a:ext uri="{FF2B5EF4-FFF2-40B4-BE49-F238E27FC236}">
                  <a16:creationId xmlns:a16="http://schemas.microsoft.com/office/drawing/2014/main" id="{5CD2F489-178E-4089-A87F-202383072C19}"/>
                </a:ext>
              </a:extLst>
            </p:cNvPr>
            <p:cNvSpPr/>
            <p:nvPr userDrawn="1"/>
          </p:nvSpPr>
          <p:spPr>
            <a:xfrm rot="20992921" flipH="1">
              <a:off x="6610561" y="-105391"/>
              <a:ext cx="1206532" cy="7159099"/>
            </a:xfrm>
            <a:custGeom>
              <a:avLst/>
              <a:gdLst>
                <a:gd name="connsiteX0" fmla="*/ 886310 w 1206532"/>
                <a:gd name="connsiteY0" fmla="*/ 0 h 7159099"/>
                <a:gd name="connsiteX1" fmla="*/ 325536 w 1206532"/>
                <a:gd name="connsiteY1" fmla="*/ 100071 h 7159099"/>
                <a:gd name="connsiteX2" fmla="*/ 0 w 1206532"/>
                <a:gd name="connsiteY2" fmla="*/ 7159099 h 7159099"/>
                <a:gd name="connsiteX3" fmla="*/ 1206532 w 1206532"/>
                <a:gd name="connsiteY3" fmla="*/ 6943792 h 7159099"/>
              </a:gdLst>
              <a:ahLst/>
              <a:cxnLst>
                <a:cxn ang="0">
                  <a:pos x="connsiteX0" y="connsiteY0"/>
                </a:cxn>
                <a:cxn ang="0">
                  <a:pos x="connsiteX1" y="connsiteY1"/>
                </a:cxn>
                <a:cxn ang="0">
                  <a:pos x="connsiteX2" y="connsiteY2"/>
                </a:cxn>
                <a:cxn ang="0">
                  <a:pos x="connsiteX3" y="connsiteY3"/>
                </a:cxn>
              </a:cxnLst>
              <a:rect l="l" t="t" r="r" b="b"/>
              <a:pathLst>
                <a:path w="1206532" h="7159099">
                  <a:moveTo>
                    <a:pt x="886310" y="0"/>
                  </a:moveTo>
                  <a:lnTo>
                    <a:pt x="325536" y="100071"/>
                  </a:lnTo>
                  <a:lnTo>
                    <a:pt x="0" y="7159099"/>
                  </a:lnTo>
                  <a:lnTo>
                    <a:pt x="1206532" y="6943792"/>
                  </a:lnTo>
                  <a:close/>
                </a:path>
              </a:pathLst>
            </a:custGeom>
            <a:solidFill>
              <a:srgbClr val="39B1B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x-none"/>
            </a:p>
          </p:txBody>
        </p:sp>
        <p:sp>
          <p:nvSpPr>
            <p:cNvPr id="55" name="Freeform 54">
              <a:extLst>
                <a:ext uri="{FF2B5EF4-FFF2-40B4-BE49-F238E27FC236}">
                  <a16:creationId xmlns:a16="http://schemas.microsoft.com/office/drawing/2014/main" id="{5137AE02-F236-4194-B6C9-F0E6EF8BF8DF}"/>
                </a:ext>
              </a:extLst>
            </p:cNvPr>
            <p:cNvSpPr/>
            <p:nvPr userDrawn="1"/>
          </p:nvSpPr>
          <p:spPr>
            <a:xfrm rot="20427055" flipH="1">
              <a:off x="8121833" y="-318122"/>
              <a:ext cx="1223095" cy="7634869"/>
            </a:xfrm>
            <a:custGeom>
              <a:avLst/>
              <a:gdLst>
                <a:gd name="connsiteX0" fmla="*/ 904623 w 1223095"/>
                <a:gd name="connsiteY0" fmla="*/ 0 h 7634869"/>
                <a:gd name="connsiteX1" fmla="*/ 329247 w 1223095"/>
                <a:gd name="connsiteY1" fmla="*/ 204306 h 7634869"/>
                <a:gd name="connsiteX2" fmla="*/ 0 w 1223095"/>
                <a:gd name="connsiteY2" fmla="*/ 7634869 h 7634869"/>
                <a:gd name="connsiteX3" fmla="*/ 1223095 w 1223095"/>
                <a:gd name="connsiteY3" fmla="*/ 7187350 h 7634869"/>
              </a:gdLst>
              <a:ahLst/>
              <a:cxnLst>
                <a:cxn ang="0">
                  <a:pos x="connsiteX0" y="connsiteY0"/>
                </a:cxn>
                <a:cxn ang="0">
                  <a:pos x="connsiteX1" y="connsiteY1"/>
                </a:cxn>
                <a:cxn ang="0">
                  <a:pos x="connsiteX2" y="connsiteY2"/>
                </a:cxn>
                <a:cxn ang="0">
                  <a:pos x="connsiteX3" y="connsiteY3"/>
                </a:cxn>
              </a:cxnLst>
              <a:rect l="l" t="t" r="r" b="b"/>
              <a:pathLst>
                <a:path w="1223095" h="7634869">
                  <a:moveTo>
                    <a:pt x="904623" y="0"/>
                  </a:moveTo>
                  <a:lnTo>
                    <a:pt x="329247" y="204306"/>
                  </a:lnTo>
                  <a:lnTo>
                    <a:pt x="0" y="7634869"/>
                  </a:lnTo>
                  <a:lnTo>
                    <a:pt x="1223095" y="7187350"/>
                  </a:lnTo>
                  <a:close/>
                </a:path>
              </a:pathLst>
            </a:custGeom>
            <a:solidFill>
              <a:srgbClr val="DC724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x-none"/>
            </a:p>
          </p:txBody>
        </p:sp>
        <p:sp>
          <p:nvSpPr>
            <p:cNvPr id="57" name="Freeform 56">
              <a:extLst>
                <a:ext uri="{FF2B5EF4-FFF2-40B4-BE49-F238E27FC236}">
                  <a16:creationId xmlns:a16="http://schemas.microsoft.com/office/drawing/2014/main" id="{B9ABC6C5-2BC1-4D40-92AB-3E011F468E54}"/>
                </a:ext>
              </a:extLst>
            </p:cNvPr>
            <p:cNvSpPr/>
            <p:nvPr userDrawn="1"/>
          </p:nvSpPr>
          <p:spPr>
            <a:xfrm rot="19891176" flipH="1">
              <a:off x="9688724" y="-609898"/>
              <a:ext cx="1163458" cy="7998331"/>
            </a:xfrm>
            <a:custGeom>
              <a:avLst/>
              <a:gdLst>
                <a:gd name="connsiteX0" fmla="*/ 845793 w 1163458"/>
                <a:gd name="connsiteY0" fmla="*/ 0 h 7998331"/>
                <a:gd name="connsiteX1" fmla="*/ 276075 w 1163458"/>
                <a:gd name="connsiteY1" fmla="*/ 309080 h 7998331"/>
                <a:gd name="connsiteX2" fmla="*/ 0 w 1163458"/>
                <a:gd name="connsiteY2" fmla="*/ 6973726 h 7998331"/>
                <a:gd name="connsiteX3" fmla="*/ 555863 w 1163458"/>
                <a:gd name="connsiteY3" fmla="*/ 7998331 h 7998331"/>
                <a:gd name="connsiteX4" fmla="*/ 1163458 w 1163458"/>
                <a:gd name="connsiteY4" fmla="*/ 7668701 h 7998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3458" h="7998331">
                  <a:moveTo>
                    <a:pt x="845793" y="0"/>
                  </a:moveTo>
                  <a:lnTo>
                    <a:pt x="276075" y="309080"/>
                  </a:lnTo>
                  <a:lnTo>
                    <a:pt x="0" y="6973726"/>
                  </a:lnTo>
                  <a:lnTo>
                    <a:pt x="555863" y="7998331"/>
                  </a:lnTo>
                  <a:lnTo>
                    <a:pt x="1163458" y="7668701"/>
                  </a:lnTo>
                  <a:close/>
                </a:path>
              </a:pathLst>
            </a:custGeom>
            <a:solidFill>
              <a:srgbClr val="39B1B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x-none"/>
            </a:p>
          </p:txBody>
        </p:sp>
        <p:sp>
          <p:nvSpPr>
            <p:cNvPr id="59" name="Freeform 58">
              <a:extLst>
                <a:ext uri="{FF2B5EF4-FFF2-40B4-BE49-F238E27FC236}">
                  <a16:creationId xmlns:a16="http://schemas.microsoft.com/office/drawing/2014/main" id="{4625A0F9-70D7-4312-A1EE-11AA852CAEE8}"/>
                </a:ext>
              </a:extLst>
            </p:cNvPr>
            <p:cNvSpPr/>
            <p:nvPr userDrawn="1"/>
          </p:nvSpPr>
          <p:spPr>
            <a:xfrm rot="19261016" flipH="1">
              <a:off x="10493878" y="-748030"/>
              <a:ext cx="1021544" cy="5063224"/>
            </a:xfrm>
            <a:custGeom>
              <a:avLst/>
              <a:gdLst>
                <a:gd name="connsiteX0" fmla="*/ 803768 w 1021544"/>
                <a:gd name="connsiteY0" fmla="*/ 0 h 5063224"/>
                <a:gd name="connsiteX1" fmla="*/ 140393 w 1021544"/>
                <a:gd name="connsiteY1" fmla="*/ 536866 h 5063224"/>
                <a:gd name="connsiteX2" fmla="*/ 0 w 1021544"/>
                <a:gd name="connsiteY2" fmla="*/ 3800960 h 5063224"/>
                <a:gd name="connsiteX3" fmla="*/ 1021544 w 1021544"/>
                <a:gd name="connsiteY3" fmla="*/ 5063224 h 5063224"/>
              </a:gdLst>
              <a:ahLst/>
              <a:cxnLst>
                <a:cxn ang="0">
                  <a:pos x="connsiteX0" y="connsiteY0"/>
                </a:cxn>
                <a:cxn ang="0">
                  <a:pos x="connsiteX1" y="connsiteY1"/>
                </a:cxn>
                <a:cxn ang="0">
                  <a:pos x="connsiteX2" y="connsiteY2"/>
                </a:cxn>
                <a:cxn ang="0">
                  <a:pos x="connsiteX3" y="connsiteY3"/>
                </a:cxn>
              </a:cxnLst>
              <a:rect l="l" t="t" r="r" b="b"/>
              <a:pathLst>
                <a:path w="1021544" h="5063224">
                  <a:moveTo>
                    <a:pt x="803768" y="0"/>
                  </a:moveTo>
                  <a:lnTo>
                    <a:pt x="140393" y="536866"/>
                  </a:lnTo>
                  <a:lnTo>
                    <a:pt x="0" y="3800960"/>
                  </a:lnTo>
                  <a:lnTo>
                    <a:pt x="1021544" y="5063224"/>
                  </a:lnTo>
                  <a:close/>
                </a:path>
              </a:pathLst>
            </a:custGeom>
            <a:solidFill>
              <a:srgbClr val="DC724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x-none"/>
            </a:p>
          </p:txBody>
        </p:sp>
        <p:sp>
          <p:nvSpPr>
            <p:cNvPr id="61" name="Freeform 60">
              <a:extLst>
                <a:ext uri="{FF2B5EF4-FFF2-40B4-BE49-F238E27FC236}">
                  <a16:creationId xmlns:a16="http://schemas.microsoft.com/office/drawing/2014/main" id="{937F567C-D95B-4F0B-8923-633AB5C9E73B}"/>
                </a:ext>
              </a:extLst>
            </p:cNvPr>
            <p:cNvSpPr/>
            <p:nvPr userDrawn="1"/>
          </p:nvSpPr>
          <p:spPr>
            <a:xfrm rot="18703062" flipH="1">
              <a:off x="11247622" y="-632522"/>
              <a:ext cx="935434" cy="2133167"/>
            </a:xfrm>
            <a:custGeom>
              <a:avLst/>
              <a:gdLst>
                <a:gd name="connsiteX0" fmla="*/ 837086 w 935434"/>
                <a:gd name="connsiteY0" fmla="*/ 0 h 2133167"/>
                <a:gd name="connsiteX1" fmla="*/ 17516 w 935434"/>
                <a:gd name="connsiteY1" fmla="*/ 919293 h 2133167"/>
                <a:gd name="connsiteX2" fmla="*/ 0 w 935434"/>
                <a:gd name="connsiteY2" fmla="*/ 1299208 h 2133167"/>
                <a:gd name="connsiteX3" fmla="*/ 935434 w 935434"/>
                <a:gd name="connsiteY3" fmla="*/ 2133167 h 2133167"/>
              </a:gdLst>
              <a:ahLst/>
              <a:cxnLst>
                <a:cxn ang="0">
                  <a:pos x="connsiteX0" y="connsiteY0"/>
                </a:cxn>
                <a:cxn ang="0">
                  <a:pos x="connsiteX1" y="connsiteY1"/>
                </a:cxn>
                <a:cxn ang="0">
                  <a:pos x="connsiteX2" y="connsiteY2"/>
                </a:cxn>
                <a:cxn ang="0">
                  <a:pos x="connsiteX3" y="connsiteY3"/>
                </a:cxn>
              </a:cxnLst>
              <a:rect l="l" t="t" r="r" b="b"/>
              <a:pathLst>
                <a:path w="935434" h="2133167">
                  <a:moveTo>
                    <a:pt x="837086" y="0"/>
                  </a:moveTo>
                  <a:lnTo>
                    <a:pt x="17516" y="919293"/>
                  </a:lnTo>
                  <a:lnTo>
                    <a:pt x="0" y="1299208"/>
                  </a:lnTo>
                  <a:lnTo>
                    <a:pt x="935434" y="2133167"/>
                  </a:lnTo>
                  <a:close/>
                </a:path>
              </a:pathLst>
            </a:custGeom>
            <a:solidFill>
              <a:srgbClr val="39B1B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x-none"/>
            </a:p>
          </p:txBody>
        </p:sp>
      </p:grpSp>
      <p:sp>
        <p:nvSpPr>
          <p:cNvPr id="5" name="Rectangle 4"/>
          <p:cNvSpPr/>
          <p:nvPr userDrawn="1"/>
        </p:nvSpPr>
        <p:spPr>
          <a:xfrm>
            <a:off x="0" y="0"/>
            <a:ext cx="6096000" cy="6858000"/>
          </a:xfrm>
          <a:prstGeom prst="rect">
            <a:avLst/>
          </a:prstGeom>
          <a:pattFill prst="pct5">
            <a:fgClr>
              <a:schemeClr val="bg1"/>
            </a:fgClr>
            <a:bgClr>
              <a:srgbClr val="443E3A"/>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hape 9">
            <a:extLst>
              <a:ext uri="{FF2B5EF4-FFF2-40B4-BE49-F238E27FC236}">
                <a16:creationId xmlns:a16="http://schemas.microsoft.com/office/drawing/2014/main" id="{9AE1E74B-28DA-4575-9FCD-5EA3699C4169}"/>
              </a:ext>
            </a:extLst>
          </p:cNvPr>
          <p:cNvSpPr txBox="1">
            <a:spLocks noGrp="1"/>
          </p:cNvSpPr>
          <p:nvPr userDrawn="1">
            <p:ph type="ctrTitle"/>
          </p:nvPr>
        </p:nvSpPr>
        <p:spPr>
          <a:xfrm>
            <a:off x="3388965" y="2823288"/>
            <a:ext cx="5185236" cy="907867"/>
          </a:xfrm>
          <a:prstGeom prst="rect">
            <a:avLst/>
          </a:prstGeom>
        </p:spPr>
        <p:txBody>
          <a:bodyPr lIns="91425" tIns="91425" rIns="91425" bIns="91425" anchor="ctr" anchorCtr="0">
            <a:normAutofit/>
            <a:scene3d>
              <a:camera prst="orthographicFront">
                <a:rot lat="0" lon="1500000" rev="0"/>
              </a:camera>
              <a:lightRig rig="threePt" dir="t"/>
            </a:scene3d>
          </a:bodyPr>
          <a:lstStyle>
            <a:lvl1pPr lvl="0" algn="ctr">
              <a:spcBef>
                <a:spcPts val="0"/>
              </a:spcBef>
              <a:buSzPct val="100000"/>
              <a:defRPr sz="4800">
                <a:solidFill>
                  <a:schemeClr val="tx1"/>
                </a:solidFill>
                <a:effectLst>
                  <a:outerShdw blurRad="50800" dist="38100" dir="18900000" algn="bl" rotWithShape="0">
                    <a:prstClr val="black">
                      <a:alpha val="40000"/>
                    </a:prstClr>
                  </a:outerShdw>
                </a:effectLst>
              </a:defRPr>
            </a:lvl1pPr>
            <a:lvl2pPr lvl="1" algn="ctr">
              <a:spcBef>
                <a:spcPts val="0"/>
              </a:spcBef>
              <a:buSzPct val="100000"/>
              <a:defRPr sz="6400"/>
            </a:lvl2pPr>
            <a:lvl3pPr lvl="2" algn="ctr">
              <a:spcBef>
                <a:spcPts val="0"/>
              </a:spcBef>
              <a:buSzPct val="100000"/>
              <a:defRPr sz="6400"/>
            </a:lvl3pPr>
            <a:lvl4pPr lvl="3" algn="ctr">
              <a:spcBef>
                <a:spcPts val="0"/>
              </a:spcBef>
              <a:buSzPct val="100000"/>
              <a:defRPr sz="6400"/>
            </a:lvl4pPr>
            <a:lvl5pPr lvl="4" algn="ctr">
              <a:spcBef>
                <a:spcPts val="0"/>
              </a:spcBef>
              <a:buSzPct val="100000"/>
              <a:defRPr sz="6400"/>
            </a:lvl5pPr>
            <a:lvl6pPr lvl="5" algn="ctr">
              <a:spcBef>
                <a:spcPts val="0"/>
              </a:spcBef>
              <a:buSzPct val="100000"/>
              <a:defRPr sz="6400"/>
            </a:lvl6pPr>
            <a:lvl7pPr lvl="6" algn="ctr">
              <a:spcBef>
                <a:spcPts val="0"/>
              </a:spcBef>
              <a:buSzPct val="100000"/>
              <a:defRPr sz="6400"/>
            </a:lvl7pPr>
            <a:lvl8pPr lvl="7" algn="ctr">
              <a:spcBef>
                <a:spcPts val="0"/>
              </a:spcBef>
              <a:buSzPct val="100000"/>
              <a:defRPr sz="6400"/>
            </a:lvl8pPr>
            <a:lvl9pPr lvl="8" algn="ctr">
              <a:spcBef>
                <a:spcPts val="0"/>
              </a:spcBef>
              <a:buSzPct val="100000"/>
              <a:defRPr sz="6400"/>
            </a:lvl9pPr>
          </a:lstStyle>
          <a:p>
            <a:endParaRPr dirty="0"/>
          </a:p>
        </p:txBody>
      </p:sp>
    </p:spTree>
    <p:extLst>
      <p:ext uri="{BB962C8B-B14F-4D97-AF65-F5344CB8AC3E}">
        <p14:creationId xmlns:p14="http://schemas.microsoft.com/office/powerpoint/2010/main" val="21850863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lank big">
    <p:spTree>
      <p:nvGrpSpPr>
        <p:cNvPr id="1" name="Shape 135"/>
        <p:cNvGrpSpPr/>
        <p:nvPr/>
      </p:nvGrpSpPr>
      <p:grpSpPr>
        <a:xfrm>
          <a:off x="0" y="0"/>
          <a:ext cx="0" cy="0"/>
          <a:chOff x="0" y="0"/>
          <a:chExt cx="0" cy="0"/>
        </a:xfrm>
      </p:grpSpPr>
      <p:grpSp>
        <p:nvGrpSpPr>
          <p:cNvPr id="2" name="Group 1">
            <a:extLst>
              <a:ext uri="{FF2B5EF4-FFF2-40B4-BE49-F238E27FC236}">
                <a16:creationId xmlns:a16="http://schemas.microsoft.com/office/drawing/2014/main" id="{013238D2-D1B2-4B4A-81F8-B74E71F0CA23}"/>
              </a:ext>
            </a:extLst>
          </p:cNvPr>
          <p:cNvGrpSpPr/>
          <p:nvPr userDrawn="1"/>
        </p:nvGrpSpPr>
        <p:grpSpPr>
          <a:xfrm>
            <a:off x="1273" y="1"/>
            <a:ext cx="12189454" cy="6857999"/>
            <a:chOff x="1273" y="0"/>
            <a:chExt cx="12189454" cy="6857999"/>
          </a:xfrm>
          <a:solidFill>
            <a:schemeClr val="accent2">
              <a:lumMod val="50000"/>
            </a:schemeClr>
          </a:solidFill>
        </p:grpSpPr>
        <p:sp>
          <p:nvSpPr>
            <p:cNvPr id="3" name="Rectangle 2">
              <a:extLst>
                <a:ext uri="{FF2B5EF4-FFF2-40B4-BE49-F238E27FC236}">
                  <a16:creationId xmlns:a16="http://schemas.microsoft.com/office/drawing/2014/main" id="{E007E986-7D4B-40C9-8AE6-8F91D82D6489}"/>
                </a:ext>
              </a:extLst>
            </p:cNvPr>
            <p:cNvSpPr/>
            <p:nvPr userDrawn="1"/>
          </p:nvSpPr>
          <p:spPr>
            <a:xfrm>
              <a:off x="5281613" y="0"/>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4" name="Rectangle 3">
              <a:extLst>
                <a:ext uri="{FF2B5EF4-FFF2-40B4-BE49-F238E27FC236}">
                  <a16:creationId xmlns:a16="http://schemas.microsoft.com/office/drawing/2014/main" id="{A5D5D74D-DA35-49C3-92AC-7E56892EBE4E}"/>
                </a:ext>
              </a:extLst>
            </p:cNvPr>
            <p:cNvSpPr/>
            <p:nvPr userDrawn="1"/>
          </p:nvSpPr>
          <p:spPr>
            <a:xfrm>
              <a:off x="4225545" y="0"/>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5" name="Rectangle 4">
              <a:extLst>
                <a:ext uri="{FF2B5EF4-FFF2-40B4-BE49-F238E27FC236}">
                  <a16:creationId xmlns:a16="http://schemas.microsoft.com/office/drawing/2014/main" id="{EBBCAB91-FDC9-46E1-B0C9-D7EBA89C38B7}"/>
                </a:ext>
              </a:extLst>
            </p:cNvPr>
            <p:cNvSpPr/>
            <p:nvPr userDrawn="1"/>
          </p:nvSpPr>
          <p:spPr>
            <a:xfrm>
              <a:off x="3169477" y="0"/>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6" name="Rectangle 5">
              <a:extLst>
                <a:ext uri="{FF2B5EF4-FFF2-40B4-BE49-F238E27FC236}">
                  <a16:creationId xmlns:a16="http://schemas.microsoft.com/office/drawing/2014/main" id="{FB13690E-B4B5-4946-B4D8-341C67EB2BEA}"/>
                </a:ext>
              </a:extLst>
            </p:cNvPr>
            <p:cNvSpPr/>
            <p:nvPr userDrawn="1"/>
          </p:nvSpPr>
          <p:spPr>
            <a:xfrm>
              <a:off x="2113409" y="0"/>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7" name="Rectangle 6">
              <a:extLst>
                <a:ext uri="{FF2B5EF4-FFF2-40B4-BE49-F238E27FC236}">
                  <a16:creationId xmlns:a16="http://schemas.microsoft.com/office/drawing/2014/main" id="{96AC52B9-D6E9-4196-A4AA-E08A8BBD0EEA}"/>
                </a:ext>
              </a:extLst>
            </p:cNvPr>
            <p:cNvSpPr/>
            <p:nvPr userDrawn="1"/>
          </p:nvSpPr>
          <p:spPr>
            <a:xfrm>
              <a:off x="1057341" y="0"/>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8" name="Rectangle 7">
              <a:extLst>
                <a:ext uri="{FF2B5EF4-FFF2-40B4-BE49-F238E27FC236}">
                  <a16:creationId xmlns:a16="http://schemas.microsoft.com/office/drawing/2014/main" id="{9222166A-28F3-41A9-ADE4-9FF68A15D7D7}"/>
                </a:ext>
              </a:extLst>
            </p:cNvPr>
            <p:cNvSpPr/>
            <p:nvPr userDrawn="1"/>
          </p:nvSpPr>
          <p:spPr>
            <a:xfrm>
              <a:off x="1273" y="0"/>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9" name="Rectangle 8">
              <a:extLst>
                <a:ext uri="{FF2B5EF4-FFF2-40B4-BE49-F238E27FC236}">
                  <a16:creationId xmlns:a16="http://schemas.microsoft.com/office/drawing/2014/main" id="{26F4827A-86A6-4A52-81D2-1A360B3216FA}"/>
                </a:ext>
              </a:extLst>
            </p:cNvPr>
            <p:cNvSpPr/>
            <p:nvPr userDrawn="1"/>
          </p:nvSpPr>
          <p:spPr>
            <a:xfrm>
              <a:off x="11618026" y="0"/>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0" name="Rectangle 9">
              <a:extLst>
                <a:ext uri="{FF2B5EF4-FFF2-40B4-BE49-F238E27FC236}">
                  <a16:creationId xmlns:a16="http://schemas.microsoft.com/office/drawing/2014/main" id="{BE10CFE5-14E3-4962-84C3-5A8E69EFC04A}"/>
                </a:ext>
              </a:extLst>
            </p:cNvPr>
            <p:cNvSpPr/>
            <p:nvPr userDrawn="1"/>
          </p:nvSpPr>
          <p:spPr>
            <a:xfrm>
              <a:off x="10561953" y="0"/>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1" name="Rectangle 10">
              <a:extLst>
                <a:ext uri="{FF2B5EF4-FFF2-40B4-BE49-F238E27FC236}">
                  <a16:creationId xmlns:a16="http://schemas.microsoft.com/office/drawing/2014/main" id="{2E766852-2D77-498E-81DD-6880ADDDADFA}"/>
                </a:ext>
              </a:extLst>
            </p:cNvPr>
            <p:cNvSpPr/>
            <p:nvPr userDrawn="1"/>
          </p:nvSpPr>
          <p:spPr>
            <a:xfrm>
              <a:off x="9505885" y="0"/>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2" name="Rectangle 11">
              <a:extLst>
                <a:ext uri="{FF2B5EF4-FFF2-40B4-BE49-F238E27FC236}">
                  <a16:creationId xmlns:a16="http://schemas.microsoft.com/office/drawing/2014/main" id="{D7F04DC0-98F9-479D-AAC5-1401A9A4876C}"/>
                </a:ext>
              </a:extLst>
            </p:cNvPr>
            <p:cNvSpPr/>
            <p:nvPr userDrawn="1"/>
          </p:nvSpPr>
          <p:spPr>
            <a:xfrm>
              <a:off x="8449817" y="0"/>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3" name="Rectangle 12">
              <a:extLst>
                <a:ext uri="{FF2B5EF4-FFF2-40B4-BE49-F238E27FC236}">
                  <a16:creationId xmlns:a16="http://schemas.microsoft.com/office/drawing/2014/main" id="{26441752-F6CB-47BB-A505-97E505752D8F}"/>
                </a:ext>
              </a:extLst>
            </p:cNvPr>
            <p:cNvSpPr/>
            <p:nvPr userDrawn="1"/>
          </p:nvSpPr>
          <p:spPr>
            <a:xfrm>
              <a:off x="7393749" y="0"/>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4" name="Rectangle 13">
              <a:extLst>
                <a:ext uri="{FF2B5EF4-FFF2-40B4-BE49-F238E27FC236}">
                  <a16:creationId xmlns:a16="http://schemas.microsoft.com/office/drawing/2014/main" id="{10EA2B24-BFC3-4F66-B16F-A063040B0194}"/>
                </a:ext>
              </a:extLst>
            </p:cNvPr>
            <p:cNvSpPr/>
            <p:nvPr userDrawn="1"/>
          </p:nvSpPr>
          <p:spPr>
            <a:xfrm>
              <a:off x="6337681" y="0"/>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grpSp>
      <p:sp>
        <p:nvSpPr>
          <p:cNvPr id="42" name="Frame 41"/>
          <p:cNvSpPr/>
          <p:nvPr userDrawn="1"/>
        </p:nvSpPr>
        <p:spPr>
          <a:xfrm>
            <a:off x="366252" y="272845"/>
            <a:ext cx="11459497" cy="6312310"/>
          </a:xfrm>
          <a:prstGeom prst="frame">
            <a:avLst>
              <a:gd name="adj1" fmla="val 50000"/>
            </a:avLst>
          </a:prstGeom>
          <a:solidFill>
            <a:schemeClr val="bg1">
              <a:alpha val="94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6421580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77586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2_Title + 1 column">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997234" y="300033"/>
            <a:ext cx="8187199" cy="11432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90" name="Shape 290"/>
          <p:cNvSpPr txBox="1">
            <a:spLocks noGrp="1"/>
          </p:cNvSpPr>
          <p:nvPr>
            <p:ph type="body" idx="1"/>
          </p:nvPr>
        </p:nvSpPr>
        <p:spPr>
          <a:xfrm>
            <a:off x="997234" y="1737115"/>
            <a:ext cx="8187199" cy="4814400"/>
          </a:xfrm>
          <a:prstGeom prst="rect">
            <a:avLst/>
          </a:prstGeom>
        </p:spPr>
        <p:txBody>
          <a:bodyPr lIns="91425" tIns="91425" rIns="91425" bIns="91425" anchor="t" anchorCtr="0"/>
          <a:lstStyle>
            <a:lvl1pPr lvl="0">
              <a:spcBef>
                <a:spcPts val="0"/>
              </a:spcBef>
              <a:buSzPct val="100000"/>
              <a:defRPr sz="3333"/>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grpSp>
        <p:nvGrpSpPr>
          <p:cNvPr id="291" name="Shape 291"/>
          <p:cNvGrpSpPr/>
          <p:nvPr/>
        </p:nvGrpSpPr>
        <p:grpSpPr>
          <a:xfrm>
            <a:off x="9923870" y="-121537"/>
            <a:ext cx="2395052" cy="7107432"/>
            <a:chOff x="6023725" y="842300"/>
            <a:chExt cx="1358150" cy="4030375"/>
          </a:xfrm>
        </p:grpSpPr>
        <p:sp>
          <p:nvSpPr>
            <p:cNvPr id="292" name="Shape 292"/>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293" name="Shape 293"/>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294" name="Shape 294"/>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295" name="Shape 295"/>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296" name="Shape 296"/>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297" name="Shape 297"/>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298" name="Shape 298"/>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299" name="Shape 299"/>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0" name="Shape 300"/>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1" name="Shape 301"/>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2" name="Shape 302"/>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3" name="Shape 303"/>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4" name="Shape 304"/>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5" name="Shape 305"/>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6" name="Shape 306"/>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7" name="Shape 307"/>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8" name="Shape 308"/>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9" name="Shape 309"/>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0" name="Shape 310"/>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1" name="Shape 311"/>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2" name="Shape 312"/>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3" name="Shape 313"/>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4" name="Shape 314"/>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5" name="Shape 315"/>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6" name="Shape 316"/>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7" name="Shape 317"/>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8" name="Shape 318"/>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9" name="Shape 319"/>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20" name="Shape 320"/>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grpSp>
      <p:cxnSp>
        <p:nvCxnSpPr>
          <p:cNvPr id="321" name="Shape 321"/>
          <p:cNvCxnSpPr/>
          <p:nvPr/>
        </p:nvCxnSpPr>
        <p:spPr>
          <a:xfrm>
            <a:off x="1133967" y="1375233"/>
            <a:ext cx="8050399" cy="0"/>
          </a:xfrm>
          <a:prstGeom prst="straightConnector1">
            <a:avLst/>
          </a:prstGeom>
          <a:noFill/>
          <a:ln w="19050" cap="rnd" cmpd="sng">
            <a:solidFill>
              <a:srgbClr val="A4C2F4"/>
            </a:solidFill>
            <a:prstDash val="dash"/>
            <a:round/>
            <a:headEnd type="none" w="lg" len="lg"/>
            <a:tailEnd type="none" w="lg" len="lg"/>
          </a:ln>
        </p:spPr>
      </p:cxnSp>
    </p:spTree>
    <p:extLst>
      <p:ext uri="{BB962C8B-B14F-4D97-AF65-F5344CB8AC3E}">
        <p14:creationId xmlns:p14="http://schemas.microsoft.com/office/powerpoint/2010/main" val="1454714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1EFD5-8CC2-BF0E-FD2B-E7553E5CC4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5CB8FF-F920-7AF6-2083-CD921CE088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08FA3E-904E-A356-FEE1-3F8D02E6E0E7}"/>
              </a:ext>
            </a:extLst>
          </p:cNvPr>
          <p:cNvSpPr>
            <a:spLocks noGrp="1"/>
          </p:cNvSpPr>
          <p:nvPr>
            <p:ph type="dt" sz="half" idx="10"/>
          </p:nvPr>
        </p:nvSpPr>
        <p:spPr/>
        <p:txBody>
          <a:bodyPr/>
          <a:lstStyle/>
          <a:p>
            <a:fld id="{B115581A-8D74-4416-9292-EC33B05EEAE8}" type="datetimeFigureOut">
              <a:rPr lang="en-US" smtClean="0"/>
              <a:t>3/7/2024</a:t>
            </a:fld>
            <a:endParaRPr lang="en-US"/>
          </a:p>
        </p:txBody>
      </p:sp>
      <p:sp>
        <p:nvSpPr>
          <p:cNvPr id="5" name="Footer Placeholder 4">
            <a:extLst>
              <a:ext uri="{FF2B5EF4-FFF2-40B4-BE49-F238E27FC236}">
                <a16:creationId xmlns:a16="http://schemas.microsoft.com/office/drawing/2014/main" id="{2907FE70-FF5C-3A7C-DE98-3D18D71832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A679EF-9CEF-5FAA-51FB-C659DF67075E}"/>
              </a:ext>
            </a:extLst>
          </p:cNvPr>
          <p:cNvSpPr>
            <a:spLocks noGrp="1"/>
          </p:cNvSpPr>
          <p:nvPr>
            <p:ph type="sldNum" sz="quarter" idx="12"/>
          </p:nvPr>
        </p:nvSpPr>
        <p:spPr/>
        <p:txBody>
          <a:bodyPr/>
          <a:lstStyle/>
          <a:p>
            <a:fld id="{159F5D5A-63B1-4857-A2CF-8BB89CB2088C}" type="slidenum">
              <a:rPr lang="en-US" smtClean="0"/>
              <a:t>‹#›</a:t>
            </a:fld>
            <a:endParaRPr lang="en-US"/>
          </a:p>
        </p:txBody>
      </p:sp>
    </p:spTree>
    <p:extLst>
      <p:ext uri="{BB962C8B-B14F-4D97-AF65-F5344CB8AC3E}">
        <p14:creationId xmlns:p14="http://schemas.microsoft.com/office/powerpoint/2010/main" val="28434135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74054-D4C7-B802-7C49-4E7BDB5F18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E894BDF-CE38-76AD-D0CC-F698F613A3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5F30FD-8180-D14D-9456-F5997CFF68F9}"/>
              </a:ext>
            </a:extLst>
          </p:cNvPr>
          <p:cNvSpPr>
            <a:spLocks noGrp="1"/>
          </p:cNvSpPr>
          <p:nvPr>
            <p:ph type="dt" sz="half" idx="10"/>
          </p:nvPr>
        </p:nvSpPr>
        <p:spPr/>
        <p:txBody>
          <a:bodyPr/>
          <a:lstStyle/>
          <a:p>
            <a:fld id="{B115581A-8D74-4416-9292-EC33B05EEAE8}" type="datetimeFigureOut">
              <a:rPr lang="en-US" smtClean="0"/>
              <a:t>3/7/2024</a:t>
            </a:fld>
            <a:endParaRPr lang="en-US"/>
          </a:p>
        </p:txBody>
      </p:sp>
      <p:sp>
        <p:nvSpPr>
          <p:cNvPr id="5" name="Footer Placeholder 4">
            <a:extLst>
              <a:ext uri="{FF2B5EF4-FFF2-40B4-BE49-F238E27FC236}">
                <a16:creationId xmlns:a16="http://schemas.microsoft.com/office/drawing/2014/main" id="{E161AFEF-6999-CA79-FA8C-DB89FC9059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9DEB03-0BD1-95A6-7996-A31355612503}"/>
              </a:ext>
            </a:extLst>
          </p:cNvPr>
          <p:cNvSpPr>
            <a:spLocks noGrp="1"/>
          </p:cNvSpPr>
          <p:nvPr>
            <p:ph type="sldNum" sz="quarter" idx="12"/>
          </p:nvPr>
        </p:nvSpPr>
        <p:spPr/>
        <p:txBody>
          <a:bodyPr/>
          <a:lstStyle/>
          <a:p>
            <a:fld id="{159F5D5A-63B1-4857-A2CF-8BB89CB2088C}" type="slidenum">
              <a:rPr lang="en-US" smtClean="0"/>
              <a:t>‹#›</a:t>
            </a:fld>
            <a:endParaRPr lang="en-US"/>
          </a:p>
        </p:txBody>
      </p:sp>
    </p:spTree>
    <p:extLst>
      <p:ext uri="{BB962C8B-B14F-4D97-AF65-F5344CB8AC3E}">
        <p14:creationId xmlns:p14="http://schemas.microsoft.com/office/powerpoint/2010/main" val="2019789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19238-CCCA-4E2D-C9B4-A6511DF8B7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97D177-928A-8E63-489F-787AD4B0538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2DAF35-E88A-91AF-B723-8AF575DF89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480EDC-9F0A-E647-3C0C-CCAEC0A702FE}"/>
              </a:ext>
            </a:extLst>
          </p:cNvPr>
          <p:cNvSpPr>
            <a:spLocks noGrp="1"/>
          </p:cNvSpPr>
          <p:nvPr>
            <p:ph type="dt" sz="half" idx="10"/>
          </p:nvPr>
        </p:nvSpPr>
        <p:spPr/>
        <p:txBody>
          <a:bodyPr/>
          <a:lstStyle/>
          <a:p>
            <a:fld id="{B115581A-8D74-4416-9292-EC33B05EEAE8}" type="datetimeFigureOut">
              <a:rPr lang="en-US" smtClean="0"/>
              <a:t>3/7/2024</a:t>
            </a:fld>
            <a:endParaRPr lang="en-US"/>
          </a:p>
        </p:txBody>
      </p:sp>
      <p:sp>
        <p:nvSpPr>
          <p:cNvPr id="6" name="Footer Placeholder 5">
            <a:extLst>
              <a:ext uri="{FF2B5EF4-FFF2-40B4-BE49-F238E27FC236}">
                <a16:creationId xmlns:a16="http://schemas.microsoft.com/office/drawing/2014/main" id="{9B6881BC-8888-795F-21D2-54862E13AB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F576A7-120A-28DD-F1BF-B5B46D1FA2F7}"/>
              </a:ext>
            </a:extLst>
          </p:cNvPr>
          <p:cNvSpPr>
            <a:spLocks noGrp="1"/>
          </p:cNvSpPr>
          <p:nvPr>
            <p:ph type="sldNum" sz="quarter" idx="12"/>
          </p:nvPr>
        </p:nvSpPr>
        <p:spPr/>
        <p:txBody>
          <a:bodyPr/>
          <a:lstStyle/>
          <a:p>
            <a:fld id="{159F5D5A-63B1-4857-A2CF-8BB89CB2088C}" type="slidenum">
              <a:rPr lang="en-US" smtClean="0"/>
              <a:t>‹#›</a:t>
            </a:fld>
            <a:endParaRPr lang="en-US"/>
          </a:p>
        </p:txBody>
      </p:sp>
    </p:spTree>
    <p:extLst>
      <p:ext uri="{BB962C8B-B14F-4D97-AF65-F5344CB8AC3E}">
        <p14:creationId xmlns:p14="http://schemas.microsoft.com/office/powerpoint/2010/main" val="1081403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5C945-917B-DA53-A31E-D25345588FC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21E84C9-7839-B349-025B-2B1DE3A334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5F0EDD-AB98-9A84-F356-55376057168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99591D-F493-9FC2-F087-35E8FAB8F7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1730EE6-F75F-6868-B029-1680423941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DF906D-4EA1-68DC-2136-C04CD28ADFAB}"/>
              </a:ext>
            </a:extLst>
          </p:cNvPr>
          <p:cNvSpPr>
            <a:spLocks noGrp="1"/>
          </p:cNvSpPr>
          <p:nvPr>
            <p:ph type="dt" sz="half" idx="10"/>
          </p:nvPr>
        </p:nvSpPr>
        <p:spPr/>
        <p:txBody>
          <a:bodyPr/>
          <a:lstStyle/>
          <a:p>
            <a:fld id="{B115581A-8D74-4416-9292-EC33B05EEAE8}" type="datetimeFigureOut">
              <a:rPr lang="en-US" smtClean="0"/>
              <a:t>3/7/2024</a:t>
            </a:fld>
            <a:endParaRPr lang="en-US"/>
          </a:p>
        </p:txBody>
      </p:sp>
      <p:sp>
        <p:nvSpPr>
          <p:cNvPr id="8" name="Footer Placeholder 7">
            <a:extLst>
              <a:ext uri="{FF2B5EF4-FFF2-40B4-BE49-F238E27FC236}">
                <a16:creationId xmlns:a16="http://schemas.microsoft.com/office/drawing/2014/main" id="{4DCAC19E-DD55-70FA-E93A-2EC19B225A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5778CEB-1DEA-7B36-B404-2AEA133D796E}"/>
              </a:ext>
            </a:extLst>
          </p:cNvPr>
          <p:cNvSpPr>
            <a:spLocks noGrp="1"/>
          </p:cNvSpPr>
          <p:nvPr>
            <p:ph type="sldNum" sz="quarter" idx="12"/>
          </p:nvPr>
        </p:nvSpPr>
        <p:spPr/>
        <p:txBody>
          <a:bodyPr/>
          <a:lstStyle/>
          <a:p>
            <a:fld id="{159F5D5A-63B1-4857-A2CF-8BB89CB2088C}" type="slidenum">
              <a:rPr lang="en-US" smtClean="0"/>
              <a:t>‹#›</a:t>
            </a:fld>
            <a:endParaRPr lang="en-US"/>
          </a:p>
        </p:txBody>
      </p:sp>
    </p:spTree>
    <p:extLst>
      <p:ext uri="{BB962C8B-B14F-4D97-AF65-F5344CB8AC3E}">
        <p14:creationId xmlns:p14="http://schemas.microsoft.com/office/powerpoint/2010/main" val="3475198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B0F91-577A-A385-D4E4-497EDDF216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9338DE-80CF-B312-5629-9946E36F9322}"/>
              </a:ext>
            </a:extLst>
          </p:cNvPr>
          <p:cNvSpPr>
            <a:spLocks noGrp="1"/>
          </p:cNvSpPr>
          <p:nvPr>
            <p:ph type="dt" sz="half" idx="10"/>
          </p:nvPr>
        </p:nvSpPr>
        <p:spPr/>
        <p:txBody>
          <a:bodyPr/>
          <a:lstStyle/>
          <a:p>
            <a:fld id="{B115581A-8D74-4416-9292-EC33B05EEAE8}" type="datetimeFigureOut">
              <a:rPr lang="en-US" smtClean="0"/>
              <a:t>3/7/2024</a:t>
            </a:fld>
            <a:endParaRPr lang="en-US"/>
          </a:p>
        </p:txBody>
      </p:sp>
      <p:sp>
        <p:nvSpPr>
          <p:cNvPr id="4" name="Footer Placeholder 3">
            <a:extLst>
              <a:ext uri="{FF2B5EF4-FFF2-40B4-BE49-F238E27FC236}">
                <a16:creationId xmlns:a16="http://schemas.microsoft.com/office/drawing/2014/main" id="{6990921E-B6CA-5E3B-45FE-768C665CC5A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D35E70-7AD0-8031-9B01-3C53EAEECAED}"/>
              </a:ext>
            </a:extLst>
          </p:cNvPr>
          <p:cNvSpPr>
            <a:spLocks noGrp="1"/>
          </p:cNvSpPr>
          <p:nvPr>
            <p:ph type="sldNum" sz="quarter" idx="12"/>
          </p:nvPr>
        </p:nvSpPr>
        <p:spPr/>
        <p:txBody>
          <a:bodyPr/>
          <a:lstStyle/>
          <a:p>
            <a:fld id="{159F5D5A-63B1-4857-A2CF-8BB89CB2088C}" type="slidenum">
              <a:rPr lang="en-US" smtClean="0"/>
              <a:t>‹#›</a:t>
            </a:fld>
            <a:endParaRPr lang="en-US"/>
          </a:p>
        </p:txBody>
      </p:sp>
    </p:spTree>
    <p:extLst>
      <p:ext uri="{BB962C8B-B14F-4D97-AF65-F5344CB8AC3E}">
        <p14:creationId xmlns:p14="http://schemas.microsoft.com/office/powerpoint/2010/main" val="2612596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4F9ABB-6E2F-12DC-A904-4EB78C0DE676}"/>
              </a:ext>
            </a:extLst>
          </p:cNvPr>
          <p:cNvSpPr>
            <a:spLocks noGrp="1"/>
          </p:cNvSpPr>
          <p:nvPr>
            <p:ph type="dt" sz="half" idx="10"/>
          </p:nvPr>
        </p:nvSpPr>
        <p:spPr/>
        <p:txBody>
          <a:bodyPr/>
          <a:lstStyle/>
          <a:p>
            <a:fld id="{B115581A-8D74-4416-9292-EC33B05EEAE8}" type="datetimeFigureOut">
              <a:rPr lang="en-US" smtClean="0"/>
              <a:t>3/7/2024</a:t>
            </a:fld>
            <a:endParaRPr lang="en-US"/>
          </a:p>
        </p:txBody>
      </p:sp>
      <p:sp>
        <p:nvSpPr>
          <p:cNvPr id="3" name="Footer Placeholder 2">
            <a:extLst>
              <a:ext uri="{FF2B5EF4-FFF2-40B4-BE49-F238E27FC236}">
                <a16:creationId xmlns:a16="http://schemas.microsoft.com/office/drawing/2014/main" id="{E0A70089-3851-A277-DD0F-176E2713BC5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3EACFA4-4A6D-FD57-5619-74622E0B102D}"/>
              </a:ext>
            </a:extLst>
          </p:cNvPr>
          <p:cNvSpPr>
            <a:spLocks noGrp="1"/>
          </p:cNvSpPr>
          <p:nvPr>
            <p:ph type="sldNum" sz="quarter" idx="12"/>
          </p:nvPr>
        </p:nvSpPr>
        <p:spPr/>
        <p:txBody>
          <a:bodyPr/>
          <a:lstStyle/>
          <a:p>
            <a:fld id="{159F5D5A-63B1-4857-A2CF-8BB89CB2088C}" type="slidenum">
              <a:rPr lang="en-US" smtClean="0"/>
              <a:t>‹#›</a:t>
            </a:fld>
            <a:endParaRPr lang="en-US"/>
          </a:p>
        </p:txBody>
      </p:sp>
    </p:spTree>
    <p:extLst>
      <p:ext uri="{BB962C8B-B14F-4D97-AF65-F5344CB8AC3E}">
        <p14:creationId xmlns:p14="http://schemas.microsoft.com/office/powerpoint/2010/main" val="39313272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2F8D6-40AF-7766-49E0-750C427578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0126BA-6789-4826-4780-7CA1960509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04A870-9036-A4FF-B87B-88A0FA2B69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B76FA8-244F-D190-B552-91DABF4F5E31}"/>
              </a:ext>
            </a:extLst>
          </p:cNvPr>
          <p:cNvSpPr>
            <a:spLocks noGrp="1"/>
          </p:cNvSpPr>
          <p:nvPr>
            <p:ph type="dt" sz="half" idx="10"/>
          </p:nvPr>
        </p:nvSpPr>
        <p:spPr/>
        <p:txBody>
          <a:bodyPr/>
          <a:lstStyle/>
          <a:p>
            <a:fld id="{B115581A-8D74-4416-9292-EC33B05EEAE8}" type="datetimeFigureOut">
              <a:rPr lang="en-US" smtClean="0"/>
              <a:t>3/7/2024</a:t>
            </a:fld>
            <a:endParaRPr lang="en-US"/>
          </a:p>
        </p:txBody>
      </p:sp>
      <p:sp>
        <p:nvSpPr>
          <p:cNvPr id="6" name="Footer Placeholder 5">
            <a:extLst>
              <a:ext uri="{FF2B5EF4-FFF2-40B4-BE49-F238E27FC236}">
                <a16:creationId xmlns:a16="http://schemas.microsoft.com/office/drawing/2014/main" id="{A6E6A304-345F-4C71-CCF1-86E094CF8D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FECF8C-9A69-AE1D-FF42-E75B8E92412A}"/>
              </a:ext>
            </a:extLst>
          </p:cNvPr>
          <p:cNvSpPr>
            <a:spLocks noGrp="1"/>
          </p:cNvSpPr>
          <p:nvPr>
            <p:ph type="sldNum" sz="quarter" idx="12"/>
          </p:nvPr>
        </p:nvSpPr>
        <p:spPr/>
        <p:txBody>
          <a:bodyPr/>
          <a:lstStyle/>
          <a:p>
            <a:fld id="{159F5D5A-63B1-4857-A2CF-8BB89CB2088C}" type="slidenum">
              <a:rPr lang="en-US" smtClean="0"/>
              <a:t>‹#›</a:t>
            </a:fld>
            <a:endParaRPr lang="en-US"/>
          </a:p>
        </p:txBody>
      </p:sp>
    </p:spTree>
    <p:extLst>
      <p:ext uri="{BB962C8B-B14F-4D97-AF65-F5344CB8AC3E}">
        <p14:creationId xmlns:p14="http://schemas.microsoft.com/office/powerpoint/2010/main" val="5484103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2E9B1-077A-E357-8D32-21E735EEEC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158C287-98F5-B156-6152-A255E8653D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3F5F92-1EF9-3F99-C1FC-B2D8260ED2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0FFDBC-BB45-6FF4-AD8F-3C5C5376CB78}"/>
              </a:ext>
            </a:extLst>
          </p:cNvPr>
          <p:cNvSpPr>
            <a:spLocks noGrp="1"/>
          </p:cNvSpPr>
          <p:nvPr>
            <p:ph type="dt" sz="half" idx="10"/>
          </p:nvPr>
        </p:nvSpPr>
        <p:spPr/>
        <p:txBody>
          <a:bodyPr/>
          <a:lstStyle/>
          <a:p>
            <a:fld id="{B115581A-8D74-4416-9292-EC33B05EEAE8}" type="datetimeFigureOut">
              <a:rPr lang="en-US" smtClean="0"/>
              <a:t>3/7/2024</a:t>
            </a:fld>
            <a:endParaRPr lang="en-US"/>
          </a:p>
        </p:txBody>
      </p:sp>
      <p:sp>
        <p:nvSpPr>
          <p:cNvPr id="6" name="Footer Placeholder 5">
            <a:extLst>
              <a:ext uri="{FF2B5EF4-FFF2-40B4-BE49-F238E27FC236}">
                <a16:creationId xmlns:a16="http://schemas.microsoft.com/office/drawing/2014/main" id="{CB07A5FB-EF46-AEE5-0424-576B7B3E09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D29133-5782-5808-D336-70962AF30BDD}"/>
              </a:ext>
            </a:extLst>
          </p:cNvPr>
          <p:cNvSpPr>
            <a:spLocks noGrp="1"/>
          </p:cNvSpPr>
          <p:nvPr>
            <p:ph type="sldNum" sz="quarter" idx="12"/>
          </p:nvPr>
        </p:nvSpPr>
        <p:spPr/>
        <p:txBody>
          <a:bodyPr/>
          <a:lstStyle/>
          <a:p>
            <a:fld id="{159F5D5A-63B1-4857-A2CF-8BB89CB2088C}" type="slidenum">
              <a:rPr lang="en-US" smtClean="0"/>
              <a:t>‹#›</a:t>
            </a:fld>
            <a:endParaRPr lang="en-US"/>
          </a:p>
        </p:txBody>
      </p:sp>
    </p:spTree>
    <p:extLst>
      <p:ext uri="{BB962C8B-B14F-4D97-AF65-F5344CB8AC3E}">
        <p14:creationId xmlns:p14="http://schemas.microsoft.com/office/powerpoint/2010/main" val="898565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lumMod val="20000"/>
            <a:lumOff val="80000"/>
            <a:alpha val="4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F08BFE-FA34-F64A-08F0-604A625167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7FE253F-5230-ACDE-59CC-78641FDADB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0B2E3D-7E4A-6192-4001-C7DA71AFBF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15581A-8D74-4416-9292-EC33B05EEAE8}" type="datetimeFigureOut">
              <a:rPr lang="en-US" smtClean="0"/>
              <a:t>3/7/2024</a:t>
            </a:fld>
            <a:endParaRPr lang="en-US"/>
          </a:p>
        </p:txBody>
      </p:sp>
      <p:sp>
        <p:nvSpPr>
          <p:cNvPr id="5" name="Footer Placeholder 4">
            <a:extLst>
              <a:ext uri="{FF2B5EF4-FFF2-40B4-BE49-F238E27FC236}">
                <a16:creationId xmlns:a16="http://schemas.microsoft.com/office/drawing/2014/main" id="{0BD10CA1-0A69-A1F8-679F-62BF944F10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7D5B0F8-0A41-F0EB-4758-5486A0C086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9F5D5A-63B1-4857-A2CF-8BB89CB2088C}" type="slidenum">
              <a:rPr lang="en-US" smtClean="0"/>
              <a:t>‹#›</a:t>
            </a:fld>
            <a:endParaRPr lang="en-US"/>
          </a:p>
        </p:txBody>
      </p:sp>
    </p:spTree>
    <p:extLst>
      <p:ext uri="{BB962C8B-B14F-4D97-AF65-F5344CB8AC3E}">
        <p14:creationId xmlns:p14="http://schemas.microsoft.com/office/powerpoint/2010/main" val="18466303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4" r:id="rId14"/>
    <p:sldLayoutId id="214748366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microsoft.com/office/2017/06/relationships/model3d" Target="../media/model3d2.glb"/><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3.png"/><Relationship Id="rId2" Type="http://schemas.openxmlformats.org/officeDocument/2006/relationships/diagramData" Target="../diagrams/data4.xml"/><Relationship Id="rId1" Type="http://schemas.openxmlformats.org/officeDocument/2006/relationships/slideLayout" Target="../slideLayouts/slideLayout1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microsoft.com/office/2017/06/relationships/model3d" Target="../media/model3d6.glb"/><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22.png"/><Relationship Id="rId5" Type="http://schemas.microsoft.com/office/2017/06/relationships/model3d" Target="../media/model3d6.glb"/><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3.png"/><Relationship Id="rId2" Type="http://schemas.openxmlformats.org/officeDocument/2006/relationships/diagramData" Target="../diagrams/data5.xml"/><Relationship Id="rId1" Type="http://schemas.openxmlformats.org/officeDocument/2006/relationships/slideLayout" Target="../slideLayouts/slideLayout1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microsoft.com/office/2017/06/relationships/model3d" Target="../media/model3d4.glb"/><Relationship Id="rId5" Type="http://schemas.openxmlformats.org/officeDocument/2006/relationships/image" Target="../media/image4.png"/><Relationship Id="rId4" Type="http://schemas.microsoft.com/office/2017/06/relationships/model3d" Target="../media/model3d3.glb"/></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microsoft.com/office/2017/06/relationships/model3d" Target="../media/model3d7.glb"/><Relationship Id="rId1" Type="http://schemas.openxmlformats.org/officeDocument/2006/relationships/slideLayout" Target="../slideLayouts/slideLayout13.xml"/><Relationship Id="rId6" Type="http://schemas.openxmlformats.org/officeDocument/2006/relationships/image" Target="../media/image3.png"/><Relationship Id="rId5" Type="http://schemas.openxmlformats.org/officeDocument/2006/relationships/image" Target="../media/image24.png"/><Relationship Id="rId4" Type="http://schemas.microsoft.com/office/2017/06/relationships/model3d" Target="../media/model3d8.glb"/></Relationships>
</file>

<file path=ppt/slides/_rels/slide17.xml.rels><?xml version="1.0" encoding="UTF-8" standalone="yes"?>
<Relationships xmlns="http://schemas.openxmlformats.org/package/2006/relationships"><Relationship Id="rId3" Type="http://schemas.openxmlformats.org/officeDocument/2006/relationships/hyperlink" Target="https://torange.biz/fx/bright-background-lights-effect-mirror-587" TargetMode="External"/><Relationship Id="rId2" Type="http://schemas.openxmlformats.org/officeDocument/2006/relationships/image" Target="../media/image25.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jp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3" Type="http://schemas.microsoft.com/office/2017/06/relationships/model3d" Target="../media/model3d9.glb"/><Relationship Id="rId7" Type="http://schemas.microsoft.com/office/2017/06/relationships/model3d" Target="../media/model3d4.glb"/><Relationship Id="rId2" Type="http://schemas.openxmlformats.org/officeDocument/2006/relationships/image" Target="../media/image27.jpg"/><Relationship Id="rId1" Type="http://schemas.openxmlformats.org/officeDocument/2006/relationships/slideLayout" Target="../slideLayouts/slideLayout7.xml"/><Relationship Id="rId6" Type="http://schemas.openxmlformats.org/officeDocument/2006/relationships/image" Target="../media/image29.png"/><Relationship Id="rId5" Type="http://schemas.microsoft.com/office/2017/06/relationships/model3d" Target="../media/model3d10.glb"/><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17/06/relationships/model3d" Target="../media/model3d4.glb"/><Relationship Id="rId5" Type="http://schemas.openxmlformats.org/officeDocument/2006/relationships/image" Target="../media/image4.png"/><Relationship Id="rId4" Type="http://schemas.microsoft.com/office/2017/06/relationships/model3d" Target="../media/model3d3.glb"/></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hyperlink" Target="https://eskipaper.com/background-images.html" TargetMode="External"/><Relationship Id="rId2" Type="http://schemas.openxmlformats.org/officeDocument/2006/relationships/image" Target="../media/image7.jp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hyperlink" Target="https://eskipaper.com/background-images.html" TargetMode="External"/><Relationship Id="rId2" Type="http://schemas.openxmlformats.org/officeDocument/2006/relationships/image" Target="../media/image7.jpg"/><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hyperlink" Target="https://eskipaper.com/background-images.html" TargetMode="External"/><Relationship Id="rId2" Type="http://schemas.openxmlformats.org/officeDocument/2006/relationships/image" Target="../media/image7.jpg"/><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13" Type="http://schemas.openxmlformats.org/officeDocument/2006/relationships/diagramQuickStyle" Target="../diagrams/quickStyle3.xml"/><Relationship Id="rId3" Type="http://schemas.openxmlformats.org/officeDocument/2006/relationships/hyperlink" Target="https://eskipaper.com/background-images.html" TargetMode="External"/><Relationship Id="rId7" Type="http://schemas.openxmlformats.org/officeDocument/2006/relationships/diagramColors" Target="../diagrams/colors2.xml"/><Relationship Id="rId12" Type="http://schemas.openxmlformats.org/officeDocument/2006/relationships/diagramLayout" Target="../diagrams/layout3.xml"/><Relationship Id="rId2" Type="http://schemas.openxmlformats.org/officeDocument/2006/relationships/image" Target="../media/image7.jpg"/><Relationship Id="rId1" Type="http://schemas.openxmlformats.org/officeDocument/2006/relationships/slideLayout" Target="../slideLayouts/slideLayout6.xml"/><Relationship Id="rId6" Type="http://schemas.openxmlformats.org/officeDocument/2006/relationships/diagramQuickStyle" Target="../diagrams/quickStyle2.xml"/><Relationship Id="rId11" Type="http://schemas.openxmlformats.org/officeDocument/2006/relationships/diagramData" Target="../diagrams/data3.xml"/><Relationship Id="rId5" Type="http://schemas.openxmlformats.org/officeDocument/2006/relationships/diagramLayout" Target="../diagrams/layout2.xml"/><Relationship Id="rId15" Type="http://schemas.microsoft.com/office/2007/relationships/diagramDrawing" Target="../diagrams/drawing3.xml"/><Relationship Id="rId10" Type="http://schemas.openxmlformats.org/officeDocument/2006/relationships/image" Target="../media/image10.png"/><Relationship Id="rId4" Type="http://schemas.openxmlformats.org/officeDocument/2006/relationships/diagramData" Target="../diagrams/data2.xml"/><Relationship Id="rId9" Type="http://schemas.microsoft.com/office/2017/06/relationships/model3d" Target="../media/model3d5.glb"/><Relationship Id="rId14" Type="http://schemas.openxmlformats.org/officeDocument/2006/relationships/diagramColors" Target="../diagrams/colors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17/06/relationships/model3d" Target="../media/model3d4.glb"/><Relationship Id="rId5" Type="http://schemas.openxmlformats.org/officeDocument/2006/relationships/image" Target="../media/image4.png"/><Relationship Id="rId4" Type="http://schemas.microsoft.com/office/2017/06/relationships/model3d" Target="../media/model3d3.glb"/></Relationships>
</file>

<file path=ppt/slides/_rels/slide9.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2.jpeg"/><Relationship Id="rId7"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Layout" Target="../slideLayouts/slideLayout13.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2D50631-247F-6D66-86B0-097948803DAF}"/>
              </a:ext>
            </a:extLst>
          </p:cNvPr>
          <p:cNvSpPr/>
          <p:nvPr/>
        </p:nvSpPr>
        <p:spPr>
          <a:xfrm>
            <a:off x="-593123" y="963827"/>
            <a:ext cx="12785124"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140;p28"/>
          <p:cNvSpPr txBox="1">
            <a:spLocks/>
          </p:cNvSpPr>
          <p:nvPr/>
        </p:nvSpPr>
        <p:spPr>
          <a:xfrm>
            <a:off x="3632886" y="3002693"/>
            <a:ext cx="6623222" cy="1090554"/>
          </a:xfrm>
          <a:prstGeom prst="rect">
            <a:avLst/>
          </a:prstGeom>
          <a:noFill/>
          <a:ln>
            <a:noFill/>
          </a:ln>
        </p:spPr>
        <p:txBody>
          <a:bodyPr spcFirstLastPara="1" vert="horz" wrap="square" lIns="121900" tIns="121900" rIns="121900" bIns="1219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0"/>
              </a:spcBef>
              <a:buSzPts val="5000"/>
            </a:pPr>
            <a:endParaRPr lang="vi-VN" sz="32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Arial"/>
            </a:endParaRPr>
          </a:p>
        </p:txBody>
      </p:sp>
      <p:sp>
        <p:nvSpPr>
          <p:cNvPr id="6" name="Rectangle: Rounded Corners 5">
            <a:extLst>
              <a:ext uri="{FF2B5EF4-FFF2-40B4-BE49-F238E27FC236}">
                <a16:creationId xmlns:a16="http://schemas.microsoft.com/office/drawing/2014/main" id="{D668CBBF-9C3C-A5F9-A80D-C87C8C82463D}"/>
              </a:ext>
            </a:extLst>
          </p:cNvPr>
          <p:cNvSpPr/>
          <p:nvPr/>
        </p:nvSpPr>
        <p:spPr>
          <a:xfrm>
            <a:off x="1" y="1"/>
            <a:ext cx="9811264" cy="2324574"/>
          </a:xfrm>
          <a:prstGeom prst="roundRect">
            <a:avLst/>
          </a:prstGeom>
          <a:solidFill>
            <a:schemeClr val="accent5">
              <a:lumMod val="40000"/>
              <a:lumOff val="60000"/>
              <a:alpha val="63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86;p13">
            <a:extLst>
              <a:ext uri="{FF2B5EF4-FFF2-40B4-BE49-F238E27FC236}">
                <a16:creationId xmlns:a16="http://schemas.microsoft.com/office/drawing/2014/main" id="{233F2208-D146-3FFC-F2A3-43AEE982AF77}"/>
              </a:ext>
            </a:extLst>
          </p:cNvPr>
          <p:cNvSpPr txBox="1">
            <a:spLocks/>
          </p:cNvSpPr>
          <p:nvPr/>
        </p:nvSpPr>
        <p:spPr>
          <a:xfrm>
            <a:off x="457201" y="358815"/>
            <a:ext cx="8884508" cy="1848225"/>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vi-VN" sz="28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Chương </a:t>
            </a:r>
            <a:r>
              <a:rPr lang="en-US" sz="28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5</a:t>
            </a:r>
            <a:br>
              <a:rPr lang="en-US" sz="28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br>
            <a:r>
              <a:rPr lang="vi-VN" sz="28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Tư Tưởng Hồ Chí Minh </a:t>
            </a:r>
            <a:br>
              <a:rPr lang="en-US" sz="28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br>
            <a:r>
              <a:rPr lang="vi-VN" sz="28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Về Đại Đoàn Kết Toàn Dân Tộc Và Đoàn Kết Quốc T</a:t>
            </a:r>
            <a:r>
              <a:rPr lang="en-US" sz="28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ế (tiếp)</a:t>
            </a:r>
            <a:endParaRPr lang="vi-VN" sz="28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Open Sans"/>
            </a:endParaRPr>
          </a:p>
        </p:txBody>
      </p:sp>
      <p:sp>
        <p:nvSpPr>
          <p:cNvPr id="8" name="Rectangle: Rounded Corners 7">
            <a:extLst>
              <a:ext uri="{FF2B5EF4-FFF2-40B4-BE49-F238E27FC236}">
                <a16:creationId xmlns:a16="http://schemas.microsoft.com/office/drawing/2014/main" id="{2C0E1A5A-0A37-6D7C-C136-908B61AF1BB8}"/>
              </a:ext>
            </a:extLst>
          </p:cNvPr>
          <p:cNvSpPr/>
          <p:nvPr/>
        </p:nvSpPr>
        <p:spPr>
          <a:xfrm>
            <a:off x="2363134" y="3156594"/>
            <a:ext cx="8374888" cy="1221236"/>
          </a:xfrm>
          <a:prstGeom prst="roundRect">
            <a:avLst/>
          </a:prstGeom>
          <a:noFill/>
          <a:ln>
            <a:noFill/>
          </a:ln>
          <a:effectLst/>
        </p:spPr>
        <p:style>
          <a:lnRef idx="2">
            <a:schemeClr val="accent1"/>
          </a:lnRef>
          <a:fillRef idx="1">
            <a:schemeClr val="lt1"/>
          </a:fillRef>
          <a:effectRef idx="0">
            <a:schemeClr val="accent1"/>
          </a:effectRef>
          <a:fontRef idx="minor">
            <a:schemeClr val="dk1"/>
          </a:fontRef>
        </p:style>
        <p:txBody>
          <a:bodyPr rtlCol="0" anchor="ctr"/>
          <a:lstStyle/>
          <a:p>
            <a:pPr marL="0" lvl="0" indent="0" algn="l" rtl="0">
              <a:spcBef>
                <a:spcPts val="600"/>
              </a:spcBef>
              <a:spcAft>
                <a:spcPts val="0"/>
              </a:spcAft>
              <a:buNone/>
            </a:pPr>
            <a:r>
              <a:rPr lang="en-US" u="sng">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sym typeface="Work Sans Medium"/>
              </a:rPr>
              <a:t>Mục tiêu</a:t>
            </a:r>
          </a:p>
          <a:p>
            <a:r>
              <a:rPr lang="en-US" i="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Chương 5 sẽ t</a:t>
            </a:r>
            <a:r>
              <a:rPr lang="vi-VN" i="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rang bị cho sinh viên những quan điểm cơ bản của tư tưởng Hồ Chí Minh về đại đoàn kết toàn dân tộc, kết hợp sức mạnh dân tộc với sức mạnh thời đại và sự vận dụng của Đảng Cộng sản Việt Nam vào sự nghiệp đổi mới đất nước</a:t>
            </a:r>
            <a:r>
              <a:rPr lang="en-US" i="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a:t>
            </a:r>
            <a:endParaRPr lang="en-US" i="1"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mc:AlternateContent xmlns:mc="http://schemas.openxmlformats.org/markup-compatibility/2006">
        <mc:Choice xmlns:am3d="http://schemas.microsoft.com/office/drawing/2017/model3d" Requires="am3d">
          <p:graphicFrame>
            <p:nvGraphicFramePr>
              <p:cNvPr id="9" name="3D Model 8" descr="Checklist">
                <a:extLst>
                  <a:ext uri="{FF2B5EF4-FFF2-40B4-BE49-F238E27FC236}">
                    <a16:creationId xmlns:a16="http://schemas.microsoft.com/office/drawing/2014/main" id="{76FF5762-8EEF-B2C3-AF7A-E1DD1520DF0E}"/>
                  </a:ext>
                </a:extLst>
              </p:cNvPr>
              <p:cNvGraphicFramePr>
                <a:graphicFrameLocks noChangeAspect="1"/>
              </p:cNvGraphicFramePr>
              <p:nvPr/>
            </p:nvGraphicFramePr>
            <p:xfrm rot="1154257">
              <a:off x="-145773" y="1763055"/>
              <a:ext cx="2218649" cy="2313870"/>
            </p:xfrm>
            <a:graphic>
              <a:graphicData uri="http://schemas.microsoft.com/office/drawing/2017/model3d">
                <am3d:model3d r:embed="rId3">
                  <am3d:spPr>
                    <a:xfrm rot="1154257">
                      <a:off x="0" y="0"/>
                      <a:ext cx="2218649" cy="2313870"/>
                    </a:xfrm>
                    <a:prstGeom prst="rect">
                      <a:avLst/>
                    </a:prstGeom>
                  </am3d:spPr>
                  <am3d:camera>
                    <am3d:pos x="0" y="0" z="61616842"/>
                    <am3d:up dx="0" dy="36000000" dz="0"/>
                    <am3d:lookAt x="0" y="0" z="0"/>
                    <am3d:perspective fov="2700000"/>
                  </am3d:camera>
                  <am3d:trans>
                    <am3d:meterPerModelUnit n="83313" d="1000000"/>
                    <am3d:preTrans dx="-2" dy="-8018320" dz="-1001795"/>
                    <am3d:scale>
                      <am3d:sx n="1000000" d="1000000"/>
                      <am3d:sy n="1000000" d="1000000"/>
                      <am3d:sz n="1000000" d="1000000"/>
                    </am3d:scale>
                    <am3d:rot ax="1596457" ay="1148445" az="559656"/>
                    <am3d:postTrans dx="0" dy="0" dz="0"/>
                  </am3d:trans>
                  <am3d:raster rName="Office3DRenderer" rVer="16.0.8326">
                    <am3d:blip r:embed="rId4"/>
                  </am3d:raster>
                  <am3d:objViewport viewportSz="28471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hecklist">
                <a:extLst>
                  <a:ext uri="{FF2B5EF4-FFF2-40B4-BE49-F238E27FC236}">
                    <a16:creationId xmlns:a16="http://schemas.microsoft.com/office/drawing/2014/main" id="{76FF5762-8EEF-B2C3-AF7A-E1DD1520DF0E}"/>
                  </a:ext>
                </a:extLst>
              </p:cNvPr>
              <p:cNvPicPr>
                <a:picLocks noGrp="1" noRot="1" noChangeAspect="1" noMove="1" noResize="1" noEditPoints="1" noAdjustHandles="1" noChangeArrowheads="1" noChangeShapeType="1" noCrop="1"/>
              </p:cNvPicPr>
              <p:nvPr/>
            </p:nvPicPr>
            <p:blipFill>
              <a:blip r:embed="rId4"/>
              <a:stretch>
                <a:fillRect/>
              </a:stretch>
            </p:blipFill>
            <p:spPr>
              <a:xfrm rot="1154257">
                <a:off x="-145773" y="1763055"/>
                <a:ext cx="2218649" cy="2313870"/>
              </a:xfrm>
              <a:prstGeom prst="rect">
                <a:avLst/>
              </a:prstGeom>
            </p:spPr>
          </p:pic>
        </mc:Fallback>
      </mc:AlternateContent>
      <p:sp>
        <p:nvSpPr>
          <p:cNvPr id="10" name="Rectangle: Rounded Corners 9">
            <a:extLst>
              <a:ext uri="{FF2B5EF4-FFF2-40B4-BE49-F238E27FC236}">
                <a16:creationId xmlns:a16="http://schemas.microsoft.com/office/drawing/2014/main" id="{074310A6-F4E4-826C-A17C-99C44627D9C0}"/>
              </a:ext>
            </a:extLst>
          </p:cNvPr>
          <p:cNvSpPr/>
          <p:nvPr/>
        </p:nvSpPr>
        <p:spPr>
          <a:xfrm>
            <a:off x="4559643" y="4970265"/>
            <a:ext cx="6810494" cy="1570692"/>
          </a:xfrm>
          <a:prstGeom prst="roundRect">
            <a:avLst>
              <a:gd name="adj" fmla="val 5653"/>
            </a:avLst>
          </a:prstGeom>
          <a:noFill/>
          <a:ln>
            <a:noFill/>
          </a:ln>
          <a:effectLst/>
          <a:scene3d>
            <a:camera prst="orthographicFront">
              <a:rot lat="0" lon="0" rev="0"/>
            </a:camera>
            <a:lightRig rig="contrasting" dir="t">
              <a:rot lat="0" lon="0" rev="7800000"/>
            </a:lightRig>
          </a:scene3d>
          <a:sp3d>
            <a:bevelT w="139700" h="139700"/>
          </a:sp3d>
        </p:spPr>
        <p:style>
          <a:lnRef idx="2">
            <a:schemeClr val="accent1"/>
          </a:lnRef>
          <a:fillRef idx="1">
            <a:schemeClr val="lt1"/>
          </a:fillRef>
          <a:effectRef idx="0">
            <a:schemeClr val="accent1"/>
          </a:effectRef>
          <a:fontRef idx="minor">
            <a:schemeClr val="dk1"/>
          </a:fontRef>
        </p:style>
        <p:txBody>
          <a:bodyPr rtlCol="0" anchor="ctr"/>
          <a:lstStyle/>
          <a:p>
            <a:pPr marL="127000" indent="0">
              <a:buNone/>
            </a:pPr>
            <a:r>
              <a:rPr lang="en-US" sz="1400" b="1" u="sng" kern="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Cấu trúc</a:t>
            </a:r>
          </a:p>
          <a:p>
            <a:pPr lvl="0">
              <a:spcAft>
                <a:spcPts val="1600"/>
              </a:spcAft>
            </a:pPr>
            <a:r>
              <a:rPr lang="en-US" sz="14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sym typeface="Muli"/>
              </a:rPr>
              <a:t>5.1. </a:t>
            </a:r>
            <a:r>
              <a:rPr lang="vi-VN" sz="14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Tư Tưởng Hồ Chí Minh Về Đại Đoàn Kết Toàn Dân Tộc</a:t>
            </a:r>
            <a:r>
              <a:rPr lang="en-US" sz="14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p>
          <a:p>
            <a:pPr lvl="0">
              <a:spcAft>
                <a:spcPts val="1600"/>
              </a:spcAft>
            </a:pPr>
            <a:r>
              <a:rPr lang="en-US" sz="14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sym typeface="Muli"/>
              </a:rPr>
              <a:t>5.2. </a:t>
            </a:r>
            <a:r>
              <a:rPr lang="vi-VN" sz="14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Tư Tưởng Hồ Chí Minh Về Đoàn Kết Quốc Tế</a:t>
            </a:r>
            <a:r>
              <a:rPr lang="en-US" sz="14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p>
          <a:p>
            <a:pPr lvl="0">
              <a:spcAft>
                <a:spcPts val="1600"/>
              </a:spcAft>
            </a:pPr>
            <a:r>
              <a:rPr lang="en-US" sz="14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5.3.</a:t>
            </a:r>
            <a:r>
              <a:rPr lang="vi-VN" sz="14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Vặn Dụng Tư Tưởng Hồ Chí Minh Về Đại Đoàn Kết Toàn Dân </a:t>
            </a:r>
            <a:r>
              <a:rPr lang="en-US" sz="14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Tộc</a:t>
            </a:r>
            <a:r>
              <a:rPr lang="vi-VN" sz="14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Và Đoàn Kết Quốc Tế Trong Giai Đoạn Hiện Nay</a:t>
            </a:r>
            <a:endParaRPr lang="en-US" sz="1400" b="1"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sym typeface="Muli"/>
            </a:endParaRPr>
          </a:p>
        </p:txBody>
      </p:sp>
      <mc:AlternateContent xmlns:mc="http://schemas.openxmlformats.org/markup-compatibility/2006">
        <mc:Choice xmlns:am3d="http://schemas.microsoft.com/office/drawing/2017/model3d" Requires="am3d">
          <p:graphicFrame>
            <p:nvGraphicFramePr>
              <p:cNvPr id="15" name="Content Placeholder 3" descr="Corner Pylon">
                <a:extLst>
                  <a:ext uri="{FF2B5EF4-FFF2-40B4-BE49-F238E27FC236}">
                    <a16:creationId xmlns:a16="http://schemas.microsoft.com/office/drawing/2014/main" id="{FFF752A0-8EBA-2AFC-A02B-355C82DA8D4D}"/>
                  </a:ext>
                </a:extLst>
              </p:cNvPr>
              <p:cNvGraphicFramePr>
                <a:graphicFrameLocks noChangeAspect="1"/>
              </p:cNvGraphicFramePr>
              <p:nvPr/>
            </p:nvGraphicFramePr>
            <p:xfrm>
              <a:off x="3479592" y="4547413"/>
              <a:ext cx="1140478" cy="2204923"/>
            </p:xfrm>
            <a:graphic>
              <a:graphicData uri="http://schemas.microsoft.com/office/drawing/2017/model3d">
                <am3d:model3d r:embed="rId5">
                  <am3d:spPr>
                    <a:xfrm>
                      <a:off x="0" y="0"/>
                      <a:ext cx="1140478" cy="2204923"/>
                    </a:xfrm>
                    <a:prstGeom prst="rect">
                      <a:avLst/>
                    </a:prstGeom>
                  </am3d:spPr>
                  <am3d:camera>
                    <am3d:pos x="0" y="0" z="51077284"/>
                    <am3d:up dx="0" dy="36000000" dz="0"/>
                    <am3d:lookAt x="0" y="0" z="0"/>
                    <am3d:perspective fov="2700000"/>
                  </am3d:camera>
                  <am3d:trans>
                    <am3d:meterPerModelUnit n="2063528" d="1000000"/>
                    <am3d:preTrans dx="-3346042" dy="-17964432" dz="-537"/>
                    <am3d:scale>
                      <am3d:sx n="1000000" d="1000000"/>
                      <am3d:sy n="1000000" d="1000000"/>
                      <am3d:sz n="1000000" d="1000000"/>
                    </am3d:scale>
                    <am3d:rot ax="2908434" ay="-26049" az="-29414"/>
                    <am3d:postTrans dx="0" dy="0" dz="0"/>
                  </am3d:trans>
                  <am3d:raster rName="Office3DRenderer" rVer="16.0.8326">
                    <am3d:blip r:embed="rId6"/>
                  </am3d:raster>
                  <am3d:objViewport viewportSz="27561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Content Placeholder 3" descr="Corner Pylon">
                <a:extLst>
                  <a:ext uri="{FF2B5EF4-FFF2-40B4-BE49-F238E27FC236}">
                    <a16:creationId xmlns:a16="http://schemas.microsoft.com/office/drawing/2014/main" id="{FFF752A0-8EBA-2AFC-A02B-355C82DA8D4D}"/>
                  </a:ext>
                </a:extLst>
              </p:cNvPr>
              <p:cNvPicPr>
                <a:picLocks noGrp="1" noRot="1" noChangeAspect="1" noMove="1" noResize="1" noEditPoints="1" noAdjustHandles="1" noChangeArrowheads="1" noChangeShapeType="1" noCrop="1"/>
              </p:cNvPicPr>
              <p:nvPr/>
            </p:nvPicPr>
            <p:blipFill>
              <a:blip r:embed="rId6"/>
              <a:stretch>
                <a:fillRect/>
              </a:stretch>
            </p:blipFill>
            <p:spPr>
              <a:xfrm>
                <a:off x="3479592" y="4547413"/>
                <a:ext cx="1140478" cy="2204923"/>
              </a:xfrm>
              <a:prstGeom prst="rect">
                <a:avLst/>
              </a:prstGeom>
            </p:spPr>
          </p:pic>
        </mc:Fallback>
      </mc:AlternateContent>
      <p:pic>
        <p:nvPicPr>
          <p:cNvPr id="16" name="Picture 15" descr="C:\Users\QUOC HUY\Desktop\Logo_Đại_học_FPT.png">
            <a:extLst>
              <a:ext uri="{FF2B5EF4-FFF2-40B4-BE49-F238E27FC236}">
                <a16:creationId xmlns:a16="http://schemas.microsoft.com/office/drawing/2014/main" id="{B8D50944-73CF-285D-6B6D-34017744078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346728"/>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73B8A-CD1B-1244-62AA-B841BB2DD24B}"/>
            </a:ext>
          </a:extLst>
        </p:cNvPr>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BE1A0A38-B27A-8EC3-8828-E5A30411BFA5}"/>
              </a:ext>
            </a:extLst>
          </p:cNvPr>
          <p:cNvGraphicFramePr/>
          <p:nvPr>
            <p:extLst>
              <p:ext uri="{D42A27DB-BD31-4B8C-83A1-F6EECF244321}">
                <p14:modId xmlns:p14="http://schemas.microsoft.com/office/powerpoint/2010/main" val="3443061753"/>
              </p:ext>
            </p:extLst>
          </p:nvPr>
        </p:nvGraphicFramePr>
        <p:xfrm>
          <a:off x="815553" y="494271"/>
          <a:ext cx="11720932" cy="58076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5D499700-556C-1381-7DE3-6A5287521FA9}"/>
              </a:ext>
            </a:extLst>
          </p:cNvPr>
          <p:cNvSpPr txBox="1"/>
          <p:nvPr/>
        </p:nvSpPr>
        <p:spPr>
          <a:xfrm>
            <a:off x="5248186" y="1944017"/>
            <a:ext cx="2777923" cy="3007105"/>
          </a:xfrm>
          <a:prstGeom prst="rect">
            <a:avLst/>
          </a:prstGeom>
          <a:noFill/>
        </p:spPr>
        <p:txBody>
          <a:bodyPr wrap="square" rtlCol="0">
            <a:spAutoFit/>
          </a:bodyPr>
          <a:lstStyle/>
          <a:p>
            <a:pPr algn="just">
              <a:lnSpc>
                <a:spcPct val="150000"/>
              </a:lnSpc>
            </a:pPr>
            <a:r>
              <a:rPr lang="en-US" sz="1600" spc="-15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Dù</a:t>
            </a:r>
            <a:r>
              <a:rPr lang="en-US" sz="1600" spc="-15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1600" spc="-15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dưới</a:t>
            </a:r>
            <a:r>
              <a:rPr lang="en-US" sz="1600" spc="-15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1600" spc="-15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tên</a:t>
            </a:r>
            <a:r>
              <a:rPr lang="en-US" sz="1600" spc="-15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1600" spc="-15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gọi</a:t>
            </a:r>
            <a:r>
              <a:rPr lang="en-US" sz="1600" spc="-15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1600" spc="-15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nào</a:t>
            </a:r>
            <a:r>
              <a:rPr lang="en-US" sz="1600" spc="-15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vi-VN" sz="1600" spc="-15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Mặt trận dân tộc thống nhất </a:t>
            </a:r>
            <a:r>
              <a:rPr lang="en-US" sz="1600" spc="-15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vẫn</a:t>
            </a:r>
            <a:r>
              <a:rPr lang="en-US" sz="1600" spc="-15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1600" spc="-15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không</a:t>
            </a:r>
            <a:r>
              <a:rPr lang="en-US" sz="1600" spc="-15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1600" spc="-15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thay</a:t>
            </a:r>
            <a:r>
              <a:rPr lang="en-US" sz="1600" spc="-15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1600" spc="-15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đổi</a:t>
            </a:r>
            <a:r>
              <a:rPr lang="en-US" sz="1600" spc="-15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1600" spc="-15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bản</a:t>
            </a:r>
            <a:r>
              <a:rPr lang="en-US" sz="1600" spc="-15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1600" spc="-15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chất</a:t>
            </a:r>
            <a:r>
              <a:rPr lang="en-US" sz="1600" spc="-15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vi-VN" sz="1600" spc="-15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là tổ chức chính trị - xã hội rộng lớn của nhân dân Việt Nam, là nơi quy tụ, tập hợp đông đảo các giai cấp, tầng lớp, dân tộc, tôn giáo, đảng phái, các tổ chức, cá nhân yêu nước ở trong và ngoài nước vì mục tiêu chung là độc lập dân tộc, thống nhất của Tổ quốc và tự do, hạnh phúc của nhân dân.</a:t>
            </a:r>
            <a:endParaRPr lang="en-US" sz="1600" spc="-15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sp>
        <p:nvSpPr>
          <p:cNvPr id="7" name="TextBox 6">
            <a:extLst>
              <a:ext uri="{FF2B5EF4-FFF2-40B4-BE49-F238E27FC236}">
                <a16:creationId xmlns:a16="http://schemas.microsoft.com/office/drawing/2014/main" id="{55C27AB9-0C7B-86B6-D82D-36CED52B54B1}"/>
              </a:ext>
            </a:extLst>
          </p:cNvPr>
          <p:cNvSpPr txBox="1"/>
          <p:nvPr/>
        </p:nvSpPr>
        <p:spPr>
          <a:xfrm>
            <a:off x="532513" y="657350"/>
            <a:ext cx="2777923" cy="1446550"/>
          </a:xfrm>
          <a:prstGeom prst="rect">
            <a:avLst/>
          </a:prstGeom>
          <a:noFill/>
        </p:spPr>
        <p:txBody>
          <a:bodyPr wrap="square" rtlCol="0">
            <a:spAutoFit/>
          </a:bodyPr>
          <a:lstStyle/>
          <a:p>
            <a:pPr algn="just"/>
            <a:r>
              <a:rPr lang="en-US" sz="2200">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Tùy từng thời kỳ khác nhau, Mặt trận có những hình thức và tên gọi khác nhau</a:t>
            </a:r>
            <a:endParaRPr lang="en-US" sz="2200" dirty="0">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grpSp>
        <p:nvGrpSpPr>
          <p:cNvPr id="8" name="Group 7">
            <a:extLst>
              <a:ext uri="{FF2B5EF4-FFF2-40B4-BE49-F238E27FC236}">
                <a16:creationId xmlns:a16="http://schemas.microsoft.com/office/drawing/2014/main" id="{8B88FBA4-4071-368C-56A5-23C7D246531F}"/>
              </a:ext>
            </a:extLst>
          </p:cNvPr>
          <p:cNvGrpSpPr/>
          <p:nvPr/>
        </p:nvGrpSpPr>
        <p:grpSpPr>
          <a:xfrm>
            <a:off x="-761223" y="4016416"/>
            <a:ext cx="4002918" cy="2723920"/>
            <a:chOff x="-633627" y="4016416"/>
            <a:chExt cx="4002918" cy="2723920"/>
          </a:xfrm>
        </p:grpSpPr>
        <p:sp>
          <p:nvSpPr>
            <p:cNvPr id="9" name="Freeform: Shape 8">
              <a:extLst>
                <a:ext uri="{FF2B5EF4-FFF2-40B4-BE49-F238E27FC236}">
                  <a16:creationId xmlns:a16="http://schemas.microsoft.com/office/drawing/2014/main" id="{CFF0AAD7-69BA-8B07-D762-90890053438F}"/>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chemeClr val="accent2">
                  <a:lumMod val="75000"/>
                </a:schemeClr>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schemeClr val="accent1">
                    <a:lumMod val="75000"/>
                  </a:schemeClr>
                </a:solidFill>
              </a:endParaRPr>
            </a:p>
          </p:txBody>
        </p:sp>
        <p:sp>
          <p:nvSpPr>
            <p:cNvPr id="10" name="Freeform: Shape 9">
              <a:extLst>
                <a:ext uri="{FF2B5EF4-FFF2-40B4-BE49-F238E27FC236}">
                  <a16:creationId xmlns:a16="http://schemas.microsoft.com/office/drawing/2014/main" id="{E507AEBC-9126-B2EB-67A2-E1154CBB3FE1}"/>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a:solidFill>
                <a:schemeClr val="accent2">
                  <a:lumMod val="75000"/>
                </a:schemeClr>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schemeClr val="accent1">
                    <a:lumMod val="75000"/>
                  </a:schemeClr>
                </a:solidFill>
              </a:endParaRPr>
            </a:p>
          </p:txBody>
        </p:sp>
      </p:grpSp>
      <p:pic>
        <p:nvPicPr>
          <p:cNvPr id="11" name="Picture 10" descr="C:\Users\QUOC HUY\Desktop\Logo_Đại_học_FPT.png">
            <a:extLst>
              <a:ext uri="{FF2B5EF4-FFF2-40B4-BE49-F238E27FC236}">
                <a16:creationId xmlns:a16="http://schemas.microsoft.com/office/drawing/2014/main" id="{557A0EC2-3477-D18D-37C0-BC051037336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17215" y="527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283186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accent5">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4" name="Rectangle 3"/>
          <p:cNvSpPr/>
          <p:nvPr/>
        </p:nvSpPr>
        <p:spPr>
          <a:xfrm>
            <a:off x="835163" y="604477"/>
            <a:ext cx="8621354" cy="769441"/>
          </a:xfrm>
          <a:prstGeom prst="rect">
            <a:avLst/>
          </a:prstGeom>
        </p:spPr>
        <p:txBody>
          <a:bodyPr wrap="square">
            <a:spAutoFit/>
          </a:bodyPr>
          <a:lstStyle/>
          <a:p>
            <a:pPr algn="just"/>
            <a:r>
              <a:rPr lang="en-US" sz="2200" b="1" i="1">
                <a:solidFill>
                  <a:srgbClr val="FF0000"/>
                </a:solidFill>
                <a:latin typeface="Open Sans" panose="020B0606030504020204" pitchFamily="34" charset="0"/>
                <a:ea typeface="Open Sans" panose="020B0606030504020204" pitchFamily="34" charset="0"/>
                <a:cs typeface="Open Sans" panose="020B0606030504020204" pitchFamily="34" charset="0"/>
              </a:rPr>
              <a:t>b. </a:t>
            </a:r>
            <a:r>
              <a:rPr lang="vi-VN" sz="2200" b="1" i="1">
                <a:solidFill>
                  <a:srgbClr val="FF0000"/>
                </a:solidFill>
                <a:latin typeface="Open Sans" panose="020B0606030504020204" pitchFamily="34" charset="0"/>
                <a:ea typeface="Open Sans" panose="020B0606030504020204" pitchFamily="34" charset="0"/>
                <a:cs typeface="Open Sans" panose="020B0606030504020204" pitchFamily="34" charset="0"/>
              </a:rPr>
              <a:t>Nguyên </a:t>
            </a:r>
            <a:r>
              <a:rPr lang="vi-VN" sz="2200" b="1" i="1" dirty="0">
                <a:solidFill>
                  <a:srgbClr val="FF0000"/>
                </a:solidFill>
                <a:latin typeface="Open Sans" panose="020B0606030504020204" pitchFamily="34" charset="0"/>
                <a:ea typeface="Open Sans" panose="020B0606030504020204" pitchFamily="34" charset="0"/>
                <a:cs typeface="Open Sans" panose="020B0606030504020204" pitchFamily="34" charset="0"/>
              </a:rPr>
              <a:t>tắc xây dựng và hoạt động của Mặt trận dân tộc thống nhất</a:t>
            </a:r>
            <a:endParaRPr lang="en-US" sz="2200" b="1"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Rectangle 12">
            <a:extLst>
              <a:ext uri="{FF2B5EF4-FFF2-40B4-BE49-F238E27FC236}">
                <a16:creationId xmlns:a16="http://schemas.microsoft.com/office/drawing/2014/main" id="{3EF31F2A-4FDE-461B-B44A-12A25598DD27}"/>
              </a:ext>
            </a:extLst>
          </p:cNvPr>
          <p:cNvSpPr/>
          <p:nvPr/>
        </p:nvSpPr>
        <p:spPr>
          <a:xfrm>
            <a:off x="2873136" y="1908527"/>
            <a:ext cx="7219988" cy="1477328"/>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vi-VN" sz="24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vi-VN" sz="2200">
                <a:latin typeface="NewCentury-Narrow" panose="020B0500000000000000" pitchFamily="34" charset="0"/>
                <a:ea typeface="NewCentury-Narrow" panose="020B0500000000000000" pitchFamily="34" charset="0"/>
                <a:cs typeface="NewCentury-Narrow" panose="020B0500000000000000" pitchFamily="34" charset="0"/>
              </a:rPr>
              <a:t>Mặt </a:t>
            </a:r>
            <a:r>
              <a:rPr lang="vi-VN" sz="2200" dirty="0">
                <a:latin typeface="NewCentury-Narrow" panose="020B0500000000000000" pitchFamily="34" charset="0"/>
                <a:ea typeface="NewCentury-Narrow" panose="020B0500000000000000" pitchFamily="34" charset="0"/>
                <a:cs typeface="NewCentury-Narrow" panose="020B0500000000000000" pitchFamily="34" charset="0"/>
              </a:rPr>
              <a:t>trận dân tộc thống nhất phải được xây dựng trên nền tảng khối liên minh công –</a:t>
            </a:r>
            <a:r>
              <a:rPr lang="en-US" sz="2200" dirty="0">
                <a:latin typeface="NewCentury-Narrow" panose="020B0500000000000000" pitchFamily="34" charset="0"/>
                <a:ea typeface="NewCentury-Narrow" panose="020B0500000000000000" pitchFamily="34" charset="0"/>
                <a:cs typeface="NewCentury-Narrow" panose="020B0500000000000000" pitchFamily="34" charset="0"/>
              </a:rPr>
              <a:t> </a:t>
            </a:r>
            <a:r>
              <a:rPr lang="vi-VN" sz="2200" dirty="0">
                <a:latin typeface="NewCentury-Narrow" panose="020B0500000000000000" pitchFamily="34" charset="0"/>
                <a:ea typeface="NewCentury-Narrow" panose="020B0500000000000000" pitchFamily="34" charset="0"/>
                <a:cs typeface="NewCentury-Narrow" panose="020B0500000000000000" pitchFamily="34" charset="0"/>
              </a:rPr>
              <a:t>nông – trí thức, đặt dưới sự lãnh đạo của Đảng </a:t>
            </a:r>
            <a:br>
              <a:rPr lang="vi-VN" sz="2200" dirty="0">
                <a:latin typeface="NewCentury-Narrow" panose="020B0500000000000000" pitchFamily="34" charset="0"/>
                <a:ea typeface="NewCentury-Narrow" panose="020B0500000000000000" pitchFamily="34" charset="0"/>
                <a:cs typeface="NewCentury-Narrow" panose="020B0500000000000000" pitchFamily="34" charset="0"/>
              </a:rPr>
            </a:br>
            <a:endParaRPr lang="en-US" sz="2200" dirty="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7" name="Rectangle 16">
            <a:extLst>
              <a:ext uri="{FF2B5EF4-FFF2-40B4-BE49-F238E27FC236}">
                <a16:creationId xmlns:a16="http://schemas.microsoft.com/office/drawing/2014/main" id="{A99852FE-E89F-4150-8557-AADDAAFD954C}"/>
              </a:ext>
            </a:extLst>
          </p:cNvPr>
          <p:cNvSpPr/>
          <p:nvPr/>
        </p:nvSpPr>
        <p:spPr>
          <a:xfrm>
            <a:off x="3429262" y="3429000"/>
            <a:ext cx="5541818" cy="80021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r>
              <a:rPr lang="vi-VN" sz="24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vi-VN" sz="2200">
                <a:latin typeface="NewCentury-Narrow" panose="020B0500000000000000" pitchFamily="34" charset="0"/>
                <a:ea typeface="NewCentury-Narrow" panose="020B0500000000000000" pitchFamily="34" charset="0"/>
                <a:cs typeface="NewCentury-Narrow" panose="020B0500000000000000" pitchFamily="34" charset="0"/>
              </a:rPr>
              <a:t>Mặt </a:t>
            </a:r>
            <a:r>
              <a:rPr lang="vi-VN" sz="2200" dirty="0">
                <a:latin typeface="NewCentury-Narrow" panose="020B0500000000000000" pitchFamily="34" charset="0"/>
                <a:ea typeface="NewCentury-Narrow" panose="020B0500000000000000" pitchFamily="34" charset="0"/>
                <a:cs typeface="NewCentury-Narrow" panose="020B0500000000000000" pitchFamily="34" charset="0"/>
              </a:rPr>
              <a:t>trận dân tộc thống nhất phải hoạt động theo nguyên tắc hiệp thương dân chủ</a:t>
            </a:r>
            <a:endParaRPr lang="en-US" sz="2200" dirty="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9" name="Rectangle 18">
            <a:extLst>
              <a:ext uri="{FF2B5EF4-FFF2-40B4-BE49-F238E27FC236}">
                <a16:creationId xmlns:a16="http://schemas.microsoft.com/office/drawing/2014/main" id="{CFE6A0D7-EDE7-42EA-B4B8-BC939094EFB1}"/>
              </a:ext>
            </a:extLst>
          </p:cNvPr>
          <p:cNvSpPr/>
          <p:nvPr/>
        </p:nvSpPr>
        <p:spPr>
          <a:xfrm>
            <a:off x="4124448" y="4611522"/>
            <a:ext cx="6096000" cy="1477328"/>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r>
              <a:rPr lang="vi-VN" sz="24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2200">
                <a:latin typeface="NewCentury-Narrow" panose="020B0500000000000000" pitchFamily="34" charset="0"/>
                <a:ea typeface="NewCentury-Narrow" panose="020B0500000000000000" pitchFamily="34" charset="0"/>
                <a:cs typeface="NewCentury-Narrow" panose="020B0500000000000000" pitchFamily="34" charset="0"/>
              </a:rPr>
              <a:t>Mặt </a:t>
            </a:r>
            <a:r>
              <a:rPr lang="en-US" sz="2200" dirty="0">
                <a:latin typeface="NewCentury-Narrow" panose="020B0500000000000000" pitchFamily="34" charset="0"/>
                <a:ea typeface="NewCentury-Narrow" panose="020B0500000000000000" pitchFamily="34" charset="0"/>
                <a:cs typeface="NewCentury-Narrow" panose="020B0500000000000000" pitchFamily="34" charset="0"/>
              </a:rPr>
              <a:t>trận dân </a:t>
            </a:r>
            <a:r>
              <a:rPr lang="en-US" sz="2200" dirty="0" err="1">
                <a:latin typeface="NewCentury-Narrow" panose="020B0500000000000000" pitchFamily="34" charset="0"/>
                <a:ea typeface="NewCentury-Narrow" panose="020B0500000000000000" pitchFamily="34" charset="0"/>
                <a:cs typeface="NewCentury-Narrow" panose="020B0500000000000000" pitchFamily="34" charset="0"/>
              </a:rPr>
              <a:t>tộc</a:t>
            </a:r>
            <a:r>
              <a:rPr lang="en-US" sz="2200" dirty="0">
                <a:latin typeface="NewCentury-Narrow" panose="020B0500000000000000" pitchFamily="34" charset="0"/>
                <a:ea typeface="NewCentury-Narrow" panose="020B0500000000000000" pitchFamily="34" charset="0"/>
                <a:cs typeface="NewCentury-Narrow" panose="020B0500000000000000" pitchFamily="34" charset="0"/>
              </a:rPr>
              <a:t> thống nhất là </a:t>
            </a:r>
            <a:r>
              <a:rPr lang="en-US" sz="2200" dirty="0" err="1">
                <a:latin typeface="NewCentury-Narrow" panose="020B0500000000000000" pitchFamily="34" charset="0"/>
                <a:ea typeface="NewCentury-Narrow" panose="020B0500000000000000" pitchFamily="34" charset="0"/>
                <a:cs typeface="NewCentury-Narrow" panose="020B0500000000000000" pitchFamily="34" charset="0"/>
              </a:rPr>
              <a:t>khối</a:t>
            </a:r>
            <a:r>
              <a:rPr lang="en-US" sz="2200"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2200" dirty="0" err="1">
                <a:latin typeface="NewCentury-Narrow" panose="020B0500000000000000" pitchFamily="34" charset="0"/>
                <a:ea typeface="NewCentury-Narrow" panose="020B0500000000000000" pitchFamily="34" charset="0"/>
                <a:cs typeface="NewCentury-Narrow" panose="020B0500000000000000" pitchFamily="34" charset="0"/>
              </a:rPr>
              <a:t>đoàn</a:t>
            </a:r>
            <a:r>
              <a:rPr lang="en-US" sz="2200" dirty="0">
                <a:latin typeface="NewCentury-Narrow" panose="020B0500000000000000" pitchFamily="34" charset="0"/>
                <a:ea typeface="NewCentury-Narrow" panose="020B0500000000000000" pitchFamily="34" charset="0"/>
                <a:cs typeface="NewCentury-Narrow" panose="020B0500000000000000" pitchFamily="34" charset="0"/>
              </a:rPr>
              <a:t> kết </a:t>
            </a:r>
            <a:r>
              <a:rPr lang="en-US" sz="2200" dirty="0" err="1">
                <a:latin typeface="NewCentury-Narrow" panose="020B0500000000000000" pitchFamily="34" charset="0"/>
                <a:ea typeface="NewCentury-Narrow" panose="020B0500000000000000" pitchFamily="34" charset="0"/>
                <a:cs typeface="NewCentury-Narrow" panose="020B0500000000000000" pitchFamily="34" charset="0"/>
              </a:rPr>
              <a:t>chặt</a:t>
            </a:r>
            <a:r>
              <a:rPr lang="en-US" sz="2200"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2200" dirty="0" err="1">
                <a:latin typeface="NewCentury-Narrow" panose="020B0500000000000000" pitchFamily="34" charset="0"/>
                <a:ea typeface="NewCentury-Narrow" panose="020B0500000000000000" pitchFamily="34" charset="0"/>
                <a:cs typeface="NewCentury-Narrow" panose="020B0500000000000000" pitchFamily="34" charset="0"/>
              </a:rPr>
              <a:t>chẽ</a:t>
            </a:r>
            <a:r>
              <a:rPr lang="en-US" sz="2200" dirty="0">
                <a:latin typeface="NewCentury-Narrow" panose="020B0500000000000000" pitchFamily="34" charset="0"/>
                <a:ea typeface="NewCentury-Narrow" panose="020B0500000000000000" pitchFamily="34" charset="0"/>
                <a:cs typeface="NewCentury-Narrow" panose="020B0500000000000000" pitchFamily="34" charset="0"/>
              </a:rPr>
              <a:t>, lâu dài, </a:t>
            </a:r>
            <a:r>
              <a:rPr lang="en-US" sz="2200" dirty="0" err="1">
                <a:latin typeface="NewCentury-Narrow" panose="020B0500000000000000" pitchFamily="34" charset="0"/>
                <a:ea typeface="NewCentury-Narrow" panose="020B0500000000000000" pitchFamily="34" charset="0"/>
                <a:cs typeface="NewCentury-Narrow" panose="020B0500000000000000" pitchFamily="34" charset="0"/>
              </a:rPr>
              <a:t>đoàn</a:t>
            </a:r>
            <a:r>
              <a:rPr lang="en-US" sz="2200" dirty="0">
                <a:latin typeface="NewCentury-Narrow" panose="020B0500000000000000" pitchFamily="34" charset="0"/>
                <a:ea typeface="NewCentury-Narrow" panose="020B0500000000000000" pitchFamily="34" charset="0"/>
                <a:cs typeface="NewCentury-Narrow" panose="020B0500000000000000" pitchFamily="34" charset="0"/>
              </a:rPr>
              <a:t> kết thật sự, chân thành, thân </a:t>
            </a:r>
            <a:r>
              <a:rPr lang="en-US" sz="2200" dirty="0" err="1">
                <a:latin typeface="NewCentury-Narrow" panose="020B0500000000000000" pitchFamily="34" charset="0"/>
                <a:ea typeface="NewCentury-Narrow" panose="020B0500000000000000" pitchFamily="34" charset="0"/>
                <a:cs typeface="NewCentury-Narrow" panose="020B0500000000000000" pitchFamily="34" charset="0"/>
              </a:rPr>
              <a:t>ái</a:t>
            </a:r>
            <a:r>
              <a:rPr lang="en-US" sz="2200" dirty="0">
                <a:latin typeface="NewCentury-Narrow" panose="020B0500000000000000" pitchFamily="34" charset="0"/>
                <a:ea typeface="NewCentury-Narrow" panose="020B0500000000000000" pitchFamily="34" charset="0"/>
                <a:cs typeface="NewCentury-Narrow" panose="020B0500000000000000" pitchFamily="34" charset="0"/>
              </a:rPr>
              <a:t> giúp </a:t>
            </a:r>
            <a:r>
              <a:rPr lang="en-US" sz="2200" dirty="0" err="1">
                <a:latin typeface="NewCentury-Narrow" panose="020B0500000000000000" pitchFamily="34" charset="0"/>
                <a:ea typeface="NewCentury-Narrow" panose="020B0500000000000000" pitchFamily="34" charset="0"/>
                <a:cs typeface="NewCentury-Narrow" panose="020B0500000000000000" pitchFamily="34" charset="0"/>
              </a:rPr>
              <a:t>đỡ</a:t>
            </a:r>
            <a:r>
              <a:rPr lang="en-US" sz="2200" dirty="0">
                <a:latin typeface="NewCentury-Narrow" panose="020B0500000000000000" pitchFamily="34" charset="0"/>
                <a:ea typeface="NewCentury-Narrow" panose="020B0500000000000000" pitchFamily="34" charset="0"/>
                <a:cs typeface="NewCentury-Narrow" panose="020B0500000000000000" pitchFamily="34" charset="0"/>
              </a:rPr>
              <a:t> nhau cùng tiến bộ </a:t>
            </a:r>
            <a:br>
              <a:rPr lang="en-US" sz="2200" dirty="0">
                <a:latin typeface="NewCentury-Narrow" panose="020B0500000000000000" pitchFamily="34" charset="0"/>
                <a:ea typeface="NewCentury-Narrow" panose="020B0500000000000000" pitchFamily="34" charset="0"/>
                <a:cs typeface="NewCentury-Narrow" panose="020B0500000000000000" pitchFamily="34" charset="0"/>
              </a:rPr>
            </a:br>
            <a:endParaRPr lang="en-US" sz="2200" dirty="0">
              <a:latin typeface="NewCentury-Narrow" panose="020B0500000000000000" pitchFamily="34" charset="0"/>
              <a:ea typeface="NewCentury-Narrow" panose="020B0500000000000000" pitchFamily="34" charset="0"/>
              <a:cs typeface="NewCentury-Narrow" panose="020B0500000000000000" pitchFamily="34" charset="0"/>
            </a:endParaRPr>
          </a:p>
        </p:txBody>
      </p:sp>
      <mc:AlternateContent xmlns:mc="http://schemas.openxmlformats.org/markup-compatibility/2006">
        <mc:Choice xmlns:am3d="http://schemas.microsoft.com/office/drawing/2017/model3d" Requires="am3d">
          <p:graphicFrame>
            <p:nvGraphicFramePr>
              <p:cNvPr id="7" name="3D Model 6" descr="Lightbulb">
                <a:extLst>
                  <a:ext uri="{FF2B5EF4-FFF2-40B4-BE49-F238E27FC236}">
                    <a16:creationId xmlns:a16="http://schemas.microsoft.com/office/drawing/2014/main" id="{FBD1D555-B2B2-C441-8E7C-6FF6E1059889}"/>
                  </a:ext>
                </a:extLst>
              </p:cNvPr>
              <p:cNvGraphicFramePr>
                <a:graphicFrameLocks noChangeAspect="1"/>
              </p:cNvGraphicFramePr>
              <p:nvPr>
                <p:extLst>
                  <p:ext uri="{D42A27DB-BD31-4B8C-83A1-F6EECF244321}">
                    <p14:modId xmlns:p14="http://schemas.microsoft.com/office/powerpoint/2010/main" val="4053461651"/>
                  </p:ext>
                </p:extLst>
              </p:nvPr>
            </p:nvGraphicFramePr>
            <p:xfrm rot="10800000">
              <a:off x="1367417" y="1488082"/>
              <a:ext cx="961852" cy="1495156"/>
            </p:xfrm>
            <a:graphic>
              <a:graphicData uri="http://schemas.microsoft.com/office/drawing/2017/model3d">
                <am3d:model3d r:embed="rId2">
                  <am3d:spPr>
                    <a:xfrm rot="10800000">
                      <a:off x="0" y="0"/>
                      <a:ext cx="961852" cy="1495156"/>
                    </a:xfrm>
                    <a:prstGeom prst="rect">
                      <a:avLst/>
                    </a:prstGeom>
                  </am3d:spPr>
                  <am3d:camera>
                    <am3d:pos x="0" y="0" z="61285287"/>
                    <am3d:up dx="0" dy="36000000" dz="0"/>
                    <am3d:lookAt x="0" y="0" z="0"/>
                    <am3d:perspective fov="2700000"/>
                  </am3d:camera>
                  <am3d:trans>
                    <am3d:meterPerModelUnit n="130752" d="1000000"/>
                    <am3d:preTrans dx="0" dy="-18000000" dz="0"/>
                    <am3d:scale>
                      <am3d:sx n="1000000" d="1000000"/>
                      <am3d:sy n="1000000" d="1000000"/>
                      <am3d:sz n="1000000" d="1000000"/>
                    </am3d:scale>
                    <am3d:rot ax="2022909" ay="-117334" az="-78261"/>
                    <am3d:postTrans dx="0" dy="0" dz="0"/>
                  </am3d:trans>
                  <am3d:raster rName="Office3DRenderer" rVer="16.0.8326">
                    <am3d:blip r:embed="rId3"/>
                  </am3d:raster>
                  <am3d:objViewport viewportSz="195227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Lightbulb">
                <a:extLst>
                  <a:ext uri="{FF2B5EF4-FFF2-40B4-BE49-F238E27FC236}">
                    <a16:creationId xmlns:a16="http://schemas.microsoft.com/office/drawing/2014/main" id="{FBD1D555-B2B2-C441-8E7C-6FF6E1059889}"/>
                  </a:ext>
                </a:extLst>
              </p:cNvPr>
              <p:cNvPicPr>
                <a:picLocks noGrp="1" noRot="1" noChangeAspect="1" noMove="1" noResize="1" noEditPoints="1" noAdjustHandles="1" noChangeArrowheads="1" noChangeShapeType="1" noCrop="1"/>
              </p:cNvPicPr>
              <p:nvPr/>
            </p:nvPicPr>
            <p:blipFill>
              <a:blip r:embed="rId3"/>
              <a:stretch>
                <a:fillRect/>
              </a:stretch>
            </p:blipFill>
            <p:spPr>
              <a:xfrm rot="10800000">
                <a:off x="1367417" y="1488082"/>
                <a:ext cx="961852" cy="149515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descr="Lightbulb">
                <a:extLst>
                  <a:ext uri="{FF2B5EF4-FFF2-40B4-BE49-F238E27FC236}">
                    <a16:creationId xmlns:a16="http://schemas.microsoft.com/office/drawing/2014/main" id="{D118CF93-4572-756C-880C-B21AF7F6D659}"/>
                  </a:ext>
                </a:extLst>
              </p:cNvPr>
              <p:cNvGraphicFramePr>
                <a:graphicFrameLocks noChangeAspect="1"/>
              </p:cNvGraphicFramePr>
              <p:nvPr>
                <p:extLst>
                  <p:ext uri="{D42A27DB-BD31-4B8C-83A1-F6EECF244321}">
                    <p14:modId xmlns:p14="http://schemas.microsoft.com/office/powerpoint/2010/main" val="979724995"/>
                  </p:ext>
                </p:extLst>
              </p:nvPr>
            </p:nvGraphicFramePr>
            <p:xfrm rot="10800000">
              <a:off x="2066367" y="2869681"/>
              <a:ext cx="961852" cy="1495156"/>
            </p:xfrm>
            <a:graphic>
              <a:graphicData uri="http://schemas.microsoft.com/office/drawing/2017/model3d">
                <am3d:model3d r:embed="rId2">
                  <am3d:spPr>
                    <a:xfrm rot="10800000">
                      <a:off x="0" y="0"/>
                      <a:ext cx="961852" cy="1495156"/>
                    </a:xfrm>
                    <a:prstGeom prst="rect">
                      <a:avLst/>
                    </a:prstGeom>
                  </am3d:spPr>
                  <am3d:camera>
                    <am3d:pos x="0" y="0" z="61285287"/>
                    <am3d:up dx="0" dy="36000000" dz="0"/>
                    <am3d:lookAt x="0" y="0" z="0"/>
                    <am3d:perspective fov="2700000"/>
                  </am3d:camera>
                  <am3d:trans>
                    <am3d:meterPerModelUnit n="130752" d="1000000"/>
                    <am3d:preTrans dx="0" dy="-18000000" dz="0"/>
                    <am3d:scale>
                      <am3d:sx n="1000000" d="1000000"/>
                      <am3d:sy n="1000000" d="1000000"/>
                      <am3d:sz n="1000000" d="1000000"/>
                    </am3d:scale>
                    <am3d:rot ax="2022909" ay="-117334" az="-78261"/>
                    <am3d:postTrans dx="0" dy="0" dz="0"/>
                  </am3d:trans>
                  <am3d:raster rName="Office3DRenderer" rVer="16.0.8326">
                    <am3d:blip r:embed="rId3"/>
                  </am3d:raster>
                  <am3d:objViewport viewportSz="195227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Lightbulb">
                <a:extLst>
                  <a:ext uri="{FF2B5EF4-FFF2-40B4-BE49-F238E27FC236}">
                    <a16:creationId xmlns:a16="http://schemas.microsoft.com/office/drawing/2014/main" id="{D118CF93-4572-756C-880C-B21AF7F6D659}"/>
                  </a:ext>
                </a:extLst>
              </p:cNvPr>
              <p:cNvPicPr>
                <a:picLocks noGrp="1" noRot="1" noChangeAspect="1" noMove="1" noResize="1" noEditPoints="1" noAdjustHandles="1" noChangeArrowheads="1" noChangeShapeType="1" noCrop="1"/>
              </p:cNvPicPr>
              <p:nvPr/>
            </p:nvPicPr>
            <p:blipFill>
              <a:blip r:embed="rId3"/>
              <a:stretch>
                <a:fillRect/>
              </a:stretch>
            </p:blipFill>
            <p:spPr>
              <a:xfrm rot="10800000">
                <a:off x="2066367" y="2869681"/>
                <a:ext cx="961852" cy="149515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Model 8" descr="Lightbulb">
                <a:extLst>
                  <a:ext uri="{FF2B5EF4-FFF2-40B4-BE49-F238E27FC236}">
                    <a16:creationId xmlns:a16="http://schemas.microsoft.com/office/drawing/2014/main" id="{955B8071-0CE0-08AB-ABE8-760860E09C47}"/>
                  </a:ext>
                </a:extLst>
              </p:cNvPr>
              <p:cNvGraphicFramePr>
                <a:graphicFrameLocks noChangeAspect="1"/>
              </p:cNvGraphicFramePr>
              <p:nvPr>
                <p:extLst>
                  <p:ext uri="{D42A27DB-BD31-4B8C-83A1-F6EECF244321}">
                    <p14:modId xmlns:p14="http://schemas.microsoft.com/office/powerpoint/2010/main" val="1622918675"/>
                  </p:ext>
                </p:extLst>
              </p:nvPr>
            </p:nvGraphicFramePr>
            <p:xfrm rot="10800000">
              <a:off x="2847228" y="4251279"/>
              <a:ext cx="961852" cy="1495156"/>
            </p:xfrm>
            <a:graphic>
              <a:graphicData uri="http://schemas.microsoft.com/office/drawing/2017/model3d">
                <am3d:model3d r:embed="rId2">
                  <am3d:spPr>
                    <a:xfrm rot="10800000">
                      <a:off x="0" y="0"/>
                      <a:ext cx="961852" cy="1495156"/>
                    </a:xfrm>
                    <a:prstGeom prst="rect">
                      <a:avLst/>
                    </a:prstGeom>
                  </am3d:spPr>
                  <am3d:camera>
                    <am3d:pos x="0" y="0" z="61285287"/>
                    <am3d:up dx="0" dy="36000000" dz="0"/>
                    <am3d:lookAt x="0" y="0" z="0"/>
                    <am3d:perspective fov="2700000"/>
                  </am3d:camera>
                  <am3d:trans>
                    <am3d:meterPerModelUnit n="130752" d="1000000"/>
                    <am3d:preTrans dx="0" dy="-18000000" dz="0"/>
                    <am3d:scale>
                      <am3d:sx n="1000000" d="1000000"/>
                      <am3d:sy n="1000000" d="1000000"/>
                      <am3d:sz n="1000000" d="1000000"/>
                    </am3d:scale>
                    <am3d:rot ax="2022909" ay="-117334" az="-78261"/>
                    <am3d:postTrans dx="0" dy="0" dz="0"/>
                  </am3d:trans>
                  <am3d:raster rName="Office3DRenderer" rVer="16.0.8326">
                    <am3d:blip r:embed="rId3"/>
                  </am3d:raster>
                  <am3d:objViewport viewportSz="195227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Lightbulb">
                <a:extLst>
                  <a:ext uri="{FF2B5EF4-FFF2-40B4-BE49-F238E27FC236}">
                    <a16:creationId xmlns:a16="http://schemas.microsoft.com/office/drawing/2014/main" id="{955B8071-0CE0-08AB-ABE8-760860E09C47}"/>
                  </a:ext>
                </a:extLst>
              </p:cNvPr>
              <p:cNvPicPr>
                <a:picLocks noGrp="1" noRot="1" noChangeAspect="1" noMove="1" noResize="1" noEditPoints="1" noAdjustHandles="1" noChangeArrowheads="1" noChangeShapeType="1" noCrop="1"/>
              </p:cNvPicPr>
              <p:nvPr/>
            </p:nvPicPr>
            <p:blipFill>
              <a:blip r:embed="rId3"/>
              <a:stretch>
                <a:fillRect/>
              </a:stretch>
            </p:blipFill>
            <p:spPr>
              <a:xfrm rot="10800000">
                <a:off x="2847228" y="4251279"/>
                <a:ext cx="961852" cy="1495156"/>
              </a:xfrm>
              <a:prstGeom prst="rect">
                <a:avLst/>
              </a:prstGeom>
            </p:spPr>
          </p:pic>
        </mc:Fallback>
      </mc:AlternateContent>
      <p:grpSp>
        <p:nvGrpSpPr>
          <p:cNvPr id="2" name="Group 1">
            <a:extLst>
              <a:ext uri="{FF2B5EF4-FFF2-40B4-BE49-F238E27FC236}">
                <a16:creationId xmlns:a16="http://schemas.microsoft.com/office/drawing/2014/main" id="{7E66B458-229A-5483-4B04-29CC46FE960D}"/>
              </a:ext>
            </a:extLst>
          </p:cNvPr>
          <p:cNvGrpSpPr/>
          <p:nvPr/>
        </p:nvGrpSpPr>
        <p:grpSpPr>
          <a:xfrm>
            <a:off x="-761223" y="4016416"/>
            <a:ext cx="4002918" cy="2723920"/>
            <a:chOff x="-633627" y="4016416"/>
            <a:chExt cx="4002918" cy="2723920"/>
          </a:xfrm>
        </p:grpSpPr>
        <p:sp>
          <p:nvSpPr>
            <p:cNvPr id="3" name="Freeform: Shape 2">
              <a:extLst>
                <a:ext uri="{FF2B5EF4-FFF2-40B4-BE49-F238E27FC236}">
                  <a16:creationId xmlns:a16="http://schemas.microsoft.com/office/drawing/2014/main" id="{A9EA63B6-1EA3-78E5-FC17-67D0FCB53691}"/>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92D05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schemeClr val="accent1">
                    <a:lumMod val="75000"/>
                  </a:schemeClr>
                </a:solidFill>
              </a:endParaRPr>
            </a:p>
          </p:txBody>
        </p:sp>
        <p:sp>
          <p:nvSpPr>
            <p:cNvPr id="5" name="Freeform: Shape 4">
              <a:extLst>
                <a:ext uri="{FF2B5EF4-FFF2-40B4-BE49-F238E27FC236}">
                  <a16:creationId xmlns:a16="http://schemas.microsoft.com/office/drawing/2014/main" id="{8A9940A2-7959-0C15-B455-3B6B62E06436}"/>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a:solidFill>
                <a:srgbClr val="92D05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schemeClr val="accent1">
                    <a:lumMod val="75000"/>
                  </a:schemeClr>
                </a:solidFill>
              </a:endParaRPr>
            </a:p>
          </p:txBody>
        </p:sp>
      </p:grpSp>
      <p:pic>
        <p:nvPicPr>
          <p:cNvPr id="6" name="Picture 5" descr="C:\Users\QUOC HUY\Desktop\Logo_Đại_học_FPT.png">
            <a:extLst>
              <a:ext uri="{FF2B5EF4-FFF2-40B4-BE49-F238E27FC236}">
                <a16:creationId xmlns:a16="http://schemas.microsoft.com/office/drawing/2014/main" id="{352B3BD9-E357-FF6C-7270-E8100D4B451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17215" y="527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8194922"/>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par>
                                <p:cTn id="8" presetID="16" presetClass="entr" presetSubtype="2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Vertical)">
                                      <p:cBhvr>
                                        <p:cTn id="15" dur="500"/>
                                        <p:tgtEl>
                                          <p:spTgt spid="8"/>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arn(inVertical)">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arn(inVertical)">
                                      <p:cBhvr>
                                        <p:cTn id="23" dur="500"/>
                                        <p:tgtEl>
                                          <p:spTgt spid="9"/>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arn(inVertical)">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7DECC2F3-81F9-4B58-A383-154B88C728B3}"/>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100000"/>
                    </a14:imgEffect>
                  </a14:imgLayer>
                </a14:imgProps>
              </a:ext>
            </a:extLst>
          </a:blip>
          <a:stretch>
            <a:fillRect/>
          </a:stretch>
        </p:blipFill>
        <p:spPr>
          <a:xfrm>
            <a:off x="621285" y="0"/>
            <a:ext cx="9914341" cy="4588778"/>
          </a:xfrm>
          <a:prstGeom prst="rect">
            <a:avLst/>
          </a:prstGeom>
        </p:spPr>
      </p:pic>
      <p:grpSp>
        <p:nvGrpSpPr>
          <p:cNvPr id="10" name="Group 9">
            <a:extLst>
              <a:ext uri="{FF2B5EF4-FFF2-40B4-BE49-F238E27FC236}">
                <a16:creationId xmlns:a16="http://schemas.microsoft.com/office/drawing/2014/main" id="{C9C749A3-0C75-4103-A078-EAB8CC36110B}"/>
              </a:ext>
            </a:extLst>
          </p:cNvPr>
          <p:cNvGrpSpPr/>
          <p:nvPr/>
        </p:nvGrpSpPr>
        <p:grpSpPr>
          <a:xfrm>
            <a:off x="5089320" y="3657599"/>
            <a:ext cx="4916568" cy="3796236"/>
            <a:chOff x="5013818" y="3649211"/>
            <a:chExt cx="5788404" cy="3454304"/>
          </a:xfrm>
        </p:grpSpPr>
        <p:grpSp>
          <p:nvGrpSpPr>
            <p:cNvPr id="23" name="Group 22">
              <a:extLst>
                <a:ext uri="{FF2B5EF4-FFF2-40B4-BE49-F238E27FC236}">
                  <a16:creationId xmlns:a16="http://schemas.microsoft.com/office/drawing/2014/main" id="{5BECA092-052A-451D-A165-8679D78E665E}"/>
                </a:ext>
              </a:extLst>
            </p:cNvPr>
            <p:cNvGrpSpPr/>
            <p:nvPr/>
          </p:nvGrpSpPr>
          <p:grpSpPr>
            <a:xfrm>
              <a:off x="5013818" y="3649211"/>
              <a:ext cx="5788404" cy="3454304"/>
              <a:chOff x="6217591" y="1907227"/>
              <a:chExt cx="5195933" cy="2051650"/>
            </a:xfrm>
          </p:grpSpPr>
          <p:pic>
            <p:nvPicPr>
              <p:cNvPr id="27" name="Picture 26">
                <a:extLst>
                  <a:ext uri="{FF2B5EF4-FFF2-40B4-BE49-F238E27FC236}">
                    <a16:creationId xmlns:a16="http://schemas.microsoft.com/office/drawing/2014/main" id="{6897A02C-88C0-4666-9FCC-AFD2C1708C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661877" y="1907227"/>
                <a:ext cx="4751647" cy="1574489"/>
              </a:xfrm>
              <a:prstGeom prst="rect">
                <a:avLst/>
              </a:prstGeom>
            </p:spPr>
          </p:pic>
          <p:sp>
            <p:nvSpPr>
              <p:cNvPr id="28" name="Rectangle 27">
                <a:extLst>
                  <a:ext uri="{FF2B5EF4-FFF2-40B4-BE49-F238E27FC236}">
                    <a16:creationId xmlns:a16="http://schemas.microsoft.com/office/drawing/2014/main" id="{5E189B8B-709B-41F6-A748-689FB7138184}"/>
                  </a:ext>
                </a:extLst>
              </p:cNvPr>
              <p:cNvSpPr/>
              <p:nvPr/>
            </p:nvSpPr>
            <p:spPr>
              <a:xfrm>
                <a:off x="6217591" y="3574995"/>
                <a:ext cx="3813396" cy="383882"/>
              </a:xfrm>
              <a:prstGeom prst="rect">
                <a:avLst/>
              </a:prstGeom>
            </p:spPr>
            <p:txBody>
              <a:bodyPr wrap="square">
                <a:spAutoFit/>
              </a:bodyPr>
              <a:lstStyle/>
              <a:p>
                <a:br>
                  <a:rPr lang="vi-VN" dirty="0">
                    <a:latin typeface="Sitka Subheading" panose="02000505000000020004" pitchFamily="2" charset="0"/>
                  </a:rPr>
                </a:br>
                <a:endParaRPr lang="en-US" dirty="0">
                  <a:latin typeface="Sitka Subheading" panose="02000505000000020004" pitchFamily="2" charset="0"/>
                </a:endParaRPr>
              </a:p>
            </p:txBody>
          </p:sp>
        </p:grpSp>
        <p:sp>
          <p:nvSpPr>
            <p:cNvPr id="7" name="Rectangle 6">
              <a:extLst>
                <a:ext uri="{FF2B5EF4-FFF2-40B4-BE49-F238E27FC236}">
                  <a16:creationId xmlns:a16="http://schemas.microsoft.com/office/drawing/2014/main" id="{1A348615-65D1-464E-B2B4-717516887BD2}"/>
                </a:ext>
              </a:extLst>
            </p:cNvPr>
            <p:cNvSpPr/>
            <p:nvPr/>
          </p:nvSpPr>
          <p:spPr>
            <a:xfrm>
              <a:off x="6040025" y="4110583"/>
              <a:ext cx="3733847" cy="1596312"/>
            </a:xfrm>
            <a:prstGeom prst="rect">
              <a:avLst/>
            </a:prstGeom>
          </p:spPr>
          <p:txBody>
            <a:bodyPr wrap="square">
              <a:spAutoFit/>
            </a:bodyPr>
            <a:lstStyle/>
            <a:p>
              <a:r>
                <a:rPr lang="en-US" dirty="0">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Trong sự </a:t>
              </a:r>
              <a:r>
                <a:rPr lang="en-US" dirty="0" err="1">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nghiệp</a:t>
              </a:r>
              <a:r>
                <a:rPr lang="en-US" dirty="0">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 cách mạng, trong sự </a:t>
              </a:r>
              <a:r>
                <a:rPr lang="en-US" dirty="0" err="1">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nghiệp</a:t>
              </a:r>
              <a:r>
                <a:rPr lang="en-US" dirty="0">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dirty="0" err="1">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xây</a:t>
              </a:r>
              <a:r>
                <a:rPr lang="en-US" dirty="0">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dirty="0" err="1">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dựng</a:t>
              </a:r>
              <a:r>
                <a:rPr lang="en-US" dirty="0">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 chủ nghĩa </a:t>
              </a:r>
              <a:r>
                <a:rPr lang="en-US" dirty="0" err="1">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xã</a:t>
              </a:r>
              <a:r>
                <a:rPr lang="en-US" dirty="0">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 hội, lao động trí </a:t>
              </a:r>
              <a:r>
                <a:rPr lang="en-US" dirty="0" err="1">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óc</a:t>
              </a:r>
              <a:r>
                <a:rPr lang="en-US" dirty="0">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 có </a:t>
              </a:r>
              <a:r>
                <a:rPr lang="en-US" dirty="0" err="1">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một</a:t>
              </a:r>
              <a:r>
                <a:rPr lang="en-US" dirty="0">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 vai trò quan trọng và vẻ </a:t>
              </a:r>
              <a:r>
                <a:rPr lang="en-US" dirty="0" err="1">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vang</a:t>
              </a:r>
              <a:r>
                <a:rPr lang="en-US" dirty="0">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 và </a:t>
              </a:r>
              <a:r>
                <a:rPr lang="en-US" i="1" dirty="0">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công – </a:t>
              </a:r>
              <a:r>
                <a:rPr lang="en-US" i="1" dirty="0" err="1">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nông</a:t>
              </a:r>
              <a:r>
                <a:rPr lang="en-US" i="1" dirty="0">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 – trí cần </a:t>
              </a:r>
              <a:r>
                <a:rPr lang="en-US" i="1" dirty="0" err="1">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đoàn</a:t>
              </a:r>
              <a:r>
                <a:rPr lang="en-US" i="1" dirty="0">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 kết </a:t>
              </a:r>
              <a:r>
                <a:rPr lang="en-US" i="1" dirty="0" err="1">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chặt</a:t>
              </a:r>
              <a:r>
                <a:rPr lang="en-US" i="1" dirty="0">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i="1" dirty="0" err="1">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chẽ</a:t>
              </a:r>
              <a:r>
                <a:rPr lang="en-US" i="1" dirty="0">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 thành </a:t>
              </a:r>
              <a:r>
                <a:rPr lang="en-US" i="1" dirty="0" err="1">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một</a:t>
              </a:r>
              <a:r>
                <a:rPr lang="en-US" i="1" dirty="0">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i="1" err="1">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khối</a:t>
              </a:r>
              <a:r>
                <a:rPr lang="en-US">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 </a:t>
              </a:r>
              <a:endParaRPr lang="en-US" dirty="0">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grpSp>
      <p:sp>
        <p:nvSpPr>
          <p:cNvPr id="2" name="Rectangle 1">
            <a:extLst>
              <a:ext uri="{FF2B5EF4-FFF2-40B4-BE49-F238E27FC236}">
                <a16:creationId xmlns:a16="http://schemas.microsoft.com/office/drawing/2014/main" id="{A5B3E04F-CB96-4A5B-8667-D04C98159219}"/>
              </a:ext>
            </a:extLst>
          </p:cNvPr>
          <p:cNvSpPr/>
          <p:nvPr/>
        </p:nvSpPr>
        <p:spPr>
          <a:xfrm>
            <a:off x="1656374" y="1024756"/>
            <a:ext cx="7706688" cy="110799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just"/>
            <a:r>
              <a:rPr lang="vi-VN" sz="2200" dirty="0">
                <a:latin typeface="NewCentury-Narrow" panose="020B0500000000000000" pitchFamily="34" charset="0"/>
                <a:ea typeface="NewCentury-Narrow" panose="020B0500000000000000" pitchFamily="34" charset="0"/>
                <a:cs typeface="NewCentury-Narrow" panose="020B0500000000000000" pitchFamily="34" charset="0"/>
              </a:rPr>
              <a:t>Lực lượng chủ yếu trong khối đại đoàn kết dân tộc là công nông, cho</a:t>
            </a:r>
            <a:r>
              <a:rPr lang="en-US" sz="2200" dirty="0">
                <a:latin typeface="NewCentury-Narrow" panose="020B0500000000000000" pitchFamily="34" charset="0"/>
                <a:ea typeface="NewCentury-Narrow" panose="020B0500000000000000" pitchFamily="34" charset="0"/>
                <a:cs typeface="NewCentury-Narrow" panose="020B0500000000000000" pitchFamily="34" charset="0"/>
              </a:rPr>
              <a:t> </a:t>
            </a:r>
            <a:r>
              <a:rPr lang="vi-VN" sz="2200" dirty="0">
                <a:latin typeface="NewCentury-Narrow" panose="020B0500000000000000" pitchFamily="34" charset="0"/>
                <a:ea typeface="NewCentury-Narrow" panose="020B0500000000000000" pitchFamily="34" charset="0"/>
                <a:cs typeface="NewCentury-Narrow" panose="020B0500000000000000" pitchFamily="34" charset="0"/>
              </a:rPr>
              <a:t>nên liên minh công nông là nền tảng của Mặt trận dân tộc thống nhất</a:t>
            </a:r>
            <a:r>
              <a:rPr lang="en-US" sz="2200" dirty="0">
                <a:latin typeface="NewCentury-Narrow" panose="020B0500000000000000" pitchFamily="34" charset="0"/>
                <a:ea typeface="NewCentury-Narrow" panose="020B0500000000000000" pitchFamily="34" charset="0"/>
                <a:cs typeface="NewCentury-Narrow" panose="020B0500000000000000" pitchFamily="34" charset="0"/>
              </a:rPr>
              <a:t>.</a:t>
            </a:r>
            <a:br>
              <a:rPr lang="vi-VN" sz="2200" dirty="0">
                <a:latin typeface="NewCentury-Narrow" panose="020B0500000000000000" pitchFamily="34" charset="0"/>
                <a:ea typeface="NewCentury-Narrow" panose="020B0500000000000000" pitchFamily="34" charset="0"/>
                <a:cs typeface="NewCentury-Narrow" panose="020B0500000000000000" pitchFamily="34" charset="0"/>
              </a:rPr>
            </a:br>
            <a:endParaRPr lang="en-US" sz="2200" dirty="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4" name="Rectangle 3">
            <a:extLst>
              <a:ext uri="{FF2B5EF4-FFF2-40B4-BE49-F238E27FC236}">
                <a16:creationId xmlns:a16="http://schemas.microsoft.com/office/drawing/2014/main" id="{91F23D45-DAA6-4742-A708-4CFAF04C805E}"/>
              </a:ext>
            </a:extLst>
          </p:cNvPr>
          <p:cNvSpPr/>
          <p:nvPr/>
        </p:nvSpPr>
        <p:spPr>
          <a:xfrm>
            <a:off x="1647037" y="2182491"/>
            <a:ext cx="7706688" cy="144655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just"/>
            <a:r>
              <a:rPr lang="en-US" sz="2200" dirty="0">
                <a:latin typeface="NewCentury-Narrow" panose="020B0500000000000000" pitchFamily="34" charset="0"/>
                <a:ea typeface="NewCentury-Narrow" panose="020B0500000000000000" pitchFamily="34" charset="0"/>
                <a:cs typeface="NewCentury-Narrow" panose="020B0500000000000000" pitchFamily="34" charset="0"/>
              </a:rPr>
              <a:t>V</a:t>
            </a:r>
            <a:r>
              <a:rPr lang="vi-VN" sz="2200" dirty="0">
                <a:latin typeface="NewCentury-Narrow" panose="020B0500000000000000" pitchFamily="34" charset="0"/>
                <a:ea typeface="NewCentury-Narrow" panose="020B0500000000000000" pitchFamily="34" charset="0"/>
                <a:cs typeface="NewCentury-Narrow" panose="020B0500000000000000" pitchFamily="34" charset="0"/>
              </a:rPr>
              <a:t>ì họ là người trực tiếp sản xuất tất cả mọi tài phú</a:t>
            </a:r>
            <a:r>
              <a:rPr lang="en-US" sz="2200" dirty="0">
                <a:latin typeface="NewCentury-Narrow" panose="020B0500000000000000" pitchFamily="34" charset="0"/>
                <a:ea typeface="NewCentury-Narrow" panose="020B0500000000000000" pitchFamily="34" charset="0"/>
                <a:cs typeface="NewCentury-Narrow" panose="020B0500000000000000" pitchFamily="34" charset="0"/>
              </a:rPr>
              <a:t> </a:t>
            </a:r>
            <a:r>
              <a:rPr lang="vi-VN" sz="2200" dirty="0">
                <a:latin typeface="NewCentury-Narrow" panose="020B0500000000000000" pitchFamily="34" charset="0"/>
                <a:ea typeface="NewCentury-Narrow" panose="020B0500000000000000" pitchFamily="34" charset="0"/>
                <a:cs typeface="NewCentury-Narrow" panose="020B0500000000000000" pitchFamily="34" charset="0"/>
              </a:rPr>
              <a:t>làm cho xã hội sống. Vì họ đông hơn hết mà cũng bị áp bức bóc lột nặng nề nhất. Vì chí khí cách</a:t>
            </a:r>
            <a:r>
              <a:rPr lang="en-US" sz="2200" dirty="0">
                <a:latin typeface="NewCentury-Narrow" panose="020B0500000000000000" pitchFamily="34" charset="0"/>
                <a:ea typeface="NewCentury-Narrow" panose="020B0500000000000000" pitchFamily="34" charset="0"/>
                <a:cs typeface="NewCentury-Narrow" panose="020B0500000000000000" pitchFamily="34" charset="0"/>
              </a:rPr>
              <a:t> </a:t>
            </a:r>
            <a:r>
              <a:rPr lang="vi-VN" sz="2200" dirty="0">
                <a:latin typeface="NewCentury-Narrow" panose="020B0500000000000000" pitchFamily="34" charset="0"/>
                <a:ea typeface="NewCentury-Narrow" panose="020B0500000000000000" pitchFamily="34" charset="0"/>
                <a:cs typeface="NewCentury-Narrow" panose="020B0500000000000000" pitchFamily="34" charset="0"/>
              </a:rPr>
              <a:t>mạng của họ chắc chắn, bền bỉ hơn của mọi tầng lớp khác</a:t>
            </a:r>
            <a:r>
              <a:rPr lang="en-US" sz="2200" dirty="0">
                <a:latin typeface="NewCentury-Narrow" panose="020B0500000000000000" pitchFamily="34" charset="0"/>
                <a:ea typeface="NewCentury-Narrow" panose="020B0500000000000000" pitchFamily="34" charset="0"/>
                <a:cs typeface="NewCentury-Narrow" panose="020B0500000000000000" pitchFamily="34" charset="0"/>
              </a:rPr>
              <a:t>.</a:t>
            </a:r>
            <a:br>
              <a:rPr lang="vi-VN" sz="2200" dirty="0">
                <a:latin typeface="NewCentury-Narrow" panose="020B0500000000000000" pitchFamily="34" charset="0"/>
                <a:ea typeface="NewCentury-Narrow" panose="020B0500000000000000" pitchFamily="34" charset="0"/>
                <a:cs typeface="NewCentury-Narrow" panose="020B0500000000000000" pitchFamily="34" charset="0"/>
              </a:rPr>
            </a:br>
            <a:endParaRPr lang="en-US" sz="2200" dirty="0">
              <a:latin typeface="NewCentury-Narrow" panose="020B0500000000000000" pitchFamily="34" charset="0"/>
              <a:ea typeface="NewCentury-Narrow" panose="020B0500000000000000" pitchFamily="34" charset="0"/>
              <a:cs typeface="NewCentury-Narrow" panose="020B0500000000000000" pitchFamily="34" charset="0"/>
            </a:endParaRPr>
          </a:p>
        </p:txBody>
      </p:sp>
      <p:pic>
        <p:nvPicPr>
          <p:cNvPr id="20" name="Picture 19">
            <a:extLst>
              <a:ext uri="{FF2B5EF4-FFF2-40B4-BE49-F238E27FC236}">
                <a16:creationId xmlns:a16="http://schemas.microsoft.com/office/drawing/2014/main" id="{C7E3A18E-7141-48DA-BDC8-BBB6268FC3D0}"/>
              </a:ext>
            </a:extLst>
          </p:cNvPr>
          <p:cNvPicPr>
            <a:picLocks noChangeAspect="1"/>
          </p:cNvPicPr>
          <p:nvPr/>
        </p:nvPicPr>
        <p:blipFill>
          <a:blip r:embed="rId5"/>
          <a:stretch>
            <a:fillRect/>
          </a:stretch>
        </p:blipFill>
        <p:spPr>
          <a:xfrm flipH="1">
            <a:off x="9851836" y="4051139"/>
            <a:ext cx="2340163" cy="2806861"/>
          </a:xfrm>
          <a:prstGeom prst="rect">
            <a:avLst/>
          </a:prstGeom>
        </p:spPr>
      </p:pic>
      <p:grpSp>
        <p:nvGrpSpPr>
          <p:cNvPr id="5" name="Group 4">
            <a:extLst>
              <a:ext uri="{FF2B5EF4-FFF2-40B4-BE49-F238E27FC236}">
                <a16:creationId xmlns:a16="http://schemas.microsoft.com/office/drawing/2014/main" id="{A3F13D69-421F-4DC0-0C1D-503582A496A4}"/>
              </a:ext>
            </a:extLst>
          </p:cNvPr>
          <p:cNvGrpSpPr/>
          <p:nvPr/>
        </p:nvGrpSpPr>
        <p:grpSpPr>
          <a:xfrm>
            <a:off x="-761223" y="4016416"/>
            <a:ext cx="4002918" cy="2723920"/>
            <a:chOff x="-633627" y="4016416"/>
            <a:chExt cx="4002918" cy="2723920"/>
          </a:xfrm>
        </p:grpSpPr>
        <p:sp>
          <p:nvSpPr>
            <p:cNvPr id="6" name="Freeform: Shape 5">
              <a:extLst>
                <a:ext uri="{FF2B5EF4-FFF2-40B4-BE49-F238E27FC236}">
                  <a16:creationId xmlns:a16="http://schemas.microsoft.com/office/drawing/2014/main" id="{4814FCC6-C804-BBE0-C948-A9425FAFE9AD}"/>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chemeClr val="accent2">
                  <a:lumMod val="75000"/>
                </a:schemeClr>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schemeClr val="accent1">
                    <a:lumMod val="75000"/>
                  </a:schemeClr>
                </a:solidFill>
              </a:endParaRPr>
            </a:p>
          </p:txBody>
        </p:sp>
        <p:sp>
          <p:nvSpPr>
            <p:cNvPr id="8" name="Freeform: Shape 7">
              <a:extLst>
                <a:ext uri="{FF2B5EF4-FFF2-40B4-BE49-F238E27FC236}">
                  <a16:creationId xmlns:a16="http://schemas.microsoft.com/office/drawing/2014/main" id="{ED3233C7-F6AB-935C-290C-AE4804C420A9}"/>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a:solidFill>
                <a:schemeClr val="accent2">
                  <a:lumMod val="75000"/>
                </a:schemeClr>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schemeClr val="accent1">
                    <a:lumMod val="75000"/>
                  </a:schemeClr>
                </a:solidFill>
              </a:endParaRPr>
            </a:p>
          </p:txBody>
        </p:sp>
      </p:grpSp>
      <p:pic>
        <p:nvPicPr>
          <p:cNvPr id="9" name="Picture 8" descr="C:\Users\QUOC HUY\Desktop\Logo_Đại_học_FPT.png">
            <a:extLst>
              <a:ext uri="{FF2B5EF4-FFF2-40B4-BE49-F238E27FC236}">
                <a16:creationId xmlns:a16="http://schemas.microsoft.com/office/drawing/2014/main" id="{264D67EC-E014-3D5F-8DF9-131AD865EF6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17215" y="527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40283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par>
                                <p:cTn id="16" presetID="16" presetClass="entr" presetSubtype="21"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barn(inVertical)">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5FAB812-1D47-443C-9466-A6AFF2898A06}"/>
              </a:ext>
            </a:extLst>
          </p:cNvPr>
          <p:cNvGrpSpPr/>
          <p:nvPr/>
        </p:nvGrpSpPr>
        <p:grpSpPr>
          <a:xfrm>
            <a:off x="8818283" y="1135571"/>
            <a:ext cx="2679538" cy="3244435"/>
            <a:chOff x="5939405" y="3291977"/>
            <a:chExt cx="4097844" cy="1522071"/>
          </a:xfrm>
        </p:grpSpPr>
        <p:pic>
          <p:nvPicPr>
            <p:cNvPr id="8" name="Picture 7">
              <a:extLst>
                <a:ext uri="{FF2B5EF4-FFF2-40B4-BE49-F238E27FC236}">
                  <a16:creationId xmlns:a16="http://schemas.microsoft.com/office/drawing/2014/main" id="{796E6DDA-782B-4E91-AA10-60759D153F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939405" y="3291977"/>
              <a:ext cx="4097844" cy="1522071"/>
            </a:xfrm>
            <a:prstGeom prst="rect">
              <a:avLst/>
            </a:prstGeom>
          </p:spPr>
        </p:pic>
        <p:sp>
          <p:nvSpPr>
            <p:cNvPr id="9" name="Rectangle 8">
              <a:extLst>
                <a:ext uri="{FF2B5EF4-FFF2-40B4-BE49-F238E27FC236}">
                  <a16:creationId xmlns:a16="http://schemas.microsoft.com/office/drawing/2014/main" id="{DDC68C4F-D63B-4F8B-9B07-26AF00563AE2}"/>
                </a:ext>
              </a:extLst>
            </p:cNvPr>
            <p:cNvSpPr/>
            <p:nvPr/>
          </p:nvSpPr>
          <p:spPr>
            <a:xfrm>
              <a:off x="6533724" y="3574994"/>
              <a:ext cx="2258073" cy="909645"/>
            </a:xfrm>
            <a:prstGeom prst="rect">
              <a:avLst/>
            </a:prstGeom>
          </p:spPr>
          <p:txBody>
            <a:bodyPr wrap="square">
              <a:spAutoFit/>
            </a:bodyPr>
            <a:lstStyle/>
            <a:p>
              <a:pPr algn="ctr"/>
              <a:r>
                <a:rPr lang="en-US" sz="2400" i="1" dirty="0">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a:t>
              </a:r>
              <a:r>
                <a:rPr lang="en-US" sz="2400" i="1" dirty="0" err="1">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Đồng</a:t>
              </a:r>
              <a:r>
                <a:rPr lang="en-US" sz="2400" i="1" dirty="0">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 tình, </a:t>
              </a:r>
              <a:r>
                <a:rPr lang="en-US" sz="2400" i="1" dirty="0" err="1">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đồng</a:t>
              </a:r>
              <a:r>
                <a:rPr lang="en-US" sz="2400" i="1" dirty="0">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 sức, </a:t>
              </a:r>
              <a:r>
                <a:rPr lang="en-US" sz="2400" i="1" dirty="0" err="1">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đồng</a:t>
              </a:r>
              <a:r>
                <a:rPr lang="en-US" sz="2400" i="1" dirty="0">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 lòng, </a:t>
              </a:r>
              <a:r>
                <a:rPr lang="en-US" sz="2400" i="1" dirty="0" err="1">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đồng</a:t>
              </a:r>
              <a:r>
                <a:rPr lang="en-US" sz="2400" i="1" dirty="0">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i="1" dirty="0" err="1">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minh</a:t>
              </a:r>
              <a:r>
                <a:rPr lang="en-US" sz="2400" i="1" dirty="0">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a:t>
              </a:r>
              <a:br>
                <a:rPr lang="vi-VN" sz="2400" dirty="0">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br>
              <a:endParaRPr lang="en-US" sz="2400" dirty="0">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grpSp>
      <p:pic>
        <p:nvPicPr>
          <p:cNvPr id="10" name="Picture 9">
            <a:extLst>
              <a:ext uri="{FF2B5EF4-FFF2-40B4-BE49-F238E27FC236}">
                <a16:creationId xmlns:a16="http://schemas.microsoft.com/office/drawing/2014/main" id="{BE5CEBEC-9FA1-4836-868F-E4682268F436}"/>
              </a:ext>
            </a:extLst>
          </p:cNvPr>
          <p:cNvPicPr>
            <a:picLocks noChangeAspect="1"/>
          </p:cNvPicPr>
          <p:nvPr/>
        </p:nvPicPr>
        <p:blipFill>
          <a:blip r:embed="rId4"/>
          <a:stretch>
            <a:fillRect/>
          </a:stretch>
        </p:blipFill>
        <p:spPr>
          <a:xfrm>
            <a:off x="9427069" y="4100211"/>
            <a:ext cx="2432936" cy="2455221"/>
          </a:xfrm>
          <a:prstGeom prst="rect">
            <a:avLst/>
          </a:prstGeom>
        </p:spPr>
      </p:pic>
      <p:sp>
        <p:nvSpPr>
          <p:cNvPr id="11" name="TextBox 10">
            <a:extLst>
              <a:ext uri="{FF2B5EF4-FFF2-40B4-BE49-F238E27FC236}">
                <a16:creationId xmlns:a16="http://schemas.microsoft.com/office/drawing/2014/main" id="{64F409A2-7843-4190-BC5C-9C1412246AAB}"/>
              </a:ext>
            </a:extLst>
          </p:cNvPr>
          <p:cNvSpPr txBox="1"/>
          <p:nvPr/>
        </p:nvSpPr>
        <p:spPr>
          <a:xfrm>
            <a:off x="3553429" y="1402118"/>
            <a:ext cx="5005292" cy="1200329"/>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pPr algn="just"/>
            <a:r>
              <a:rPr lang="vi-VN">
                <a:solidFill>
                  <a:srgbClr val="FF0000"/>
                </a:solidFill>
                <a:latin typeface="Calibri" panose="020F0502020204030204" pitchFamily="34" charset="0"/>
                <a:ea typeface="Calibri" panose="020F0502020204030204" pitchFamily="34" charset="0"/>
                <a:cs typeface="Calibri" panose="020F0502020204030204" pitchFamily="34" charset="0"/>
              </a:rPr>
              <a:t>●</a:t>
            </a:r>
            <a:r>
              <a:rPr lang="en-US">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 </a:t>
            </a:r>
            <a:r>
              <a:rPr lang="vi-VN">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Mọi </a:t>
            </a:r>
            <a:r>
              <a:rPr lang="vi-VN" dirty="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vấn đề của Mặt trận đều phải được đem ra để tất cả các thành viên cùng nhau bàn bạc công khai, để đi đến nhất trí, loại trừ mọi sự áp đặt hoặc dân chủ hình thức</a:t>
            </a:r>
            <a:endParaRPr lang="en-US" sz="2000" dirty="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D2CF8DE4-78E8-48CC-8612-183DD26EAF3C}"/>
              </a:ext>
            </a:extLst>
          </p:cNvPr>
          <p:cNvSpPr/>
          <p:nvPr/>
        </p:nvSpPr>
        <p:spPr>
          <a:xfrm>
            <a:off x="3553428" y="2725473"/>
            <a:ext cx="5005293" cy="1323439"/>
          </a:xfrm>
          <a:prstGeom prst="rect">
            <a:avLst/>
          </a:prstGeom>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just"/>
            <a:r>
              <a:rPr lang="vi-VN" sz="20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vi-VN" sz="200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Phải </a:t>
            </a:r>
            <a:r>
              <a:rPr lang="vi-VN" sz="2000" dirty="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làm cho tất cả các thành viên trong mặt</a:t>
            </a:r>
            <a:r>
              <a:rPr lang="en-US" sz="2000" dirty="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vi-VN" sz="2000" dirty="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trận thấm nhuần lợi ích chung, lợi ích tối cao của dân tộc, phải đặt lợi ích chung lên trên hết,</a:t>
            </a:r>
            <a:r>
              <a:rPr lang="en-US" sz="2000" dirty="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vi-VN" sz="2000" dirty="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trước hết</a:t>
            </a:r>
            <a:endParaRPr lang="en-US" dirty="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id="{FA13375C-8146-457A-8D7A-556D32C0341B}"/>
              </a:ext>
            </a:extLst>
          </p:cNvPr>
          <p:cNvSpPr txBox="1"/>
          <p:nvPr/>
        </p:nvSpPr>
        <p:spPr>
          <a:xfrm>
            <a:off x="3533811" y="4246166"/>
            <a:ext cx="4947538" cy="1631216"/>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pPr lvl="0" algn="just"/>
            <a:r>
              <a:rPr lang="vi-VN" sz="20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200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C</a:t>
            </a:r>
            <a:r>
              <a:rPr lang="vi-VN" sz="2000" dirty="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ần quan tâm xem xét, giải quyết thỏa đáng, thấu tình đạt lý</a:t>
            </a:r>
            <a:r>
              <a:rPr lang="en-US" sz="2000" dirty="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vi-VN" sz="2000" dirty="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mối quan hệ lợi ích giữa các thành viên bằng việc thực hiện nghiêm túc nguyên tắc hiệp thương</a:t>
            </a:r>
            <a:r>
              <a:rPr lang="en-US" sz="2000" dirty="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vi-VN" sz="2000" dirty="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dân chủ</a:t>
            </a:r>
            <a:endParaRPr kumimoji="0" lang="en-US" sz="1800" b="0" i="0" u="none" strike="noStrike" kern="1200" cap="none" spc="0" normalizeH="0" baseline="0" noProof="0" dirty="0">
              <a:ln>
                <a:noFill/>
              </a:ln>
              <a:solidFill>
                <a:schemeClr val="accent1">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A406B6AA-9E59-C072-E21C-25CE3F76A481}"/>
              </a:ext>
            </a:extLst>
          </p:cNvPr>
          <p:cNvSpPr txBox="1"/>
          <p:nvPr/>
        </p:nvSpPr>
        <p:spPr>
          <a:xfrm>
            <a:off x="960700" y="2836053"/>
            <a:ext cx="1689904" cy="1938992"/>
          </a:xfrm>
          <a:prstGeom prst="rect">
            <a:avLst/>
          </a:prstGeom>
          <a:noFill/>
        </p:spPr>
        <p:txBody>
          <a:bodyPr wrap="square">
            <a:spAutoFit/>
          </a:bodyPr>
          <a:lstStyle/>
          <a:p>
            <a:pPr algn="ctr"/>
            <a:r>
              <a:rPr lang="en-US" sz="2400" i="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N</a:t>
            </a:r>
            <a:r>
              <a:rPr lang="vi-VN" sz="2400" i="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guyên tắc hiệp thương dân chủ</a:t>
            </a:r>
            <a:r>
              <a:rPr lang="en-US" sz="2400" i="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đặt ra các yêu cầu sau:</a:t>
            </a:r>
            <a:endParaRPr lang="en-US" sz="2400" i="1" dirty="0">
              <a:latin typeface="NewCentury-Narrow" panose="020B0500000000000000" pitchFamily="34" charset="0"/>
              <a:ea typeface="NewCentury-Narrow" panose="020B0500000000000000" pitchFamily="34" charset="0"/>
              <a:cs typeface="NewCentury-Narrow" panose="020B0500000000000000" pitchFamily="34" charset="0"/>
            </a:endParaRPr>
          </a:p>
        </p:txBody>
      </p:sp>
      <p:cxnSp>
        <p:nvCxnSpPr>
          <p:cNvPr id="18" name="Straight Connector 17">
            <a:extLst>
              <a:ext uri="{FF2B5EF4-FFF2-40B4-BE49-F238E27FC236}">
                <a16:creationId xmlns:a16="http://schemas.microsoft.com/office/drawing/2014/main" id="{E24460D2-8B0C-821D-8865-BEAFD97E9B6F}"/>
              </a:ext>
            </a:extLst>
          </p:cNvPr>
          <p:cNvCxnSpPr/>
          <p:nvPr/>
        </p:nvCxnSpPr>
        <p:spPr>
          <a:xfrm>
            <a:off x="2905246" y="1576801"/>
            <a:ext cx="0" cy="4129517"/>
          </a:xfrm>
          <a:prstGeom prst="line">
            <a:avLst/>
          </a:prstGeom>
          <a:ln w="19050">
            <a:solidFill>
              <a:srgbClr val="0066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20" name="3D Model 19" descr="Lightbulb">
                <a:extLst>
                  <a:ext uri="{FF2B5EF4-FFF2-40B4-BE49-F238E27FC236}">
                    <a16:creationId xmlns:a16="http://schemas.microsoft.com/office/drawing/2014/main" id="{4A37D615-3140-0515-E651-4844DB32C821}"/>
                  </a:ext>
                </a:extLst>
              </p:cNvPr>
              <p:cNvGraphicFramePr>
                <a:graphicFrameLocks noChangeAspect="1"/>
              </p:cNvGraphicFramePr>
              <p:nvPr>
                <p:extLst>
                  <p:ext uri="{D42A27DB-BD31-4B8C-83A1-F6EECF244321}">
                    <p14:modId xmlns:p14="http://schemas.microsoft.com/office/powerpoint/2010/main" val="1074653179"/>
                  </p:ext>
                </p:extLst>
              </p:nvPr>
            </p:nvGraphicFramePr>
            <p:xfrm rot="10800000">
              <a:off x="1096828" y="1329277"/>
              <a:ext cx="1592587" cy="1442377"/>
            </p:xfrm>
            <a:graphic>
              <a:graphicData uri="http://schemas.microsoft.com/office/drawing/2017/model3d">
                <am3d:model3d r:embed="rId5">
                  <am3d:spPr>
                    <a:xfrm rot="10800000">
                      <a:off x="0" y="0"/>
                      <a:ext cx="1592587" cy="1442377"/>
                    </a:xfrm>
                    <a:prstGeom prst="rect">
                      <a:avLst/>
                    </a:prstGeom>
                  </am3d:spPr>
                  <am3d:camera>
                    <am3d:pos x="0" y="0" z="61285287"/>
                    <am3d:up dx="0" dy="36000000" dz="0"/>
                    <am3d:lookAt x="0" y="0" z="0"/>
                    <am3d:perspective fov="2700000"/>
                  </am3d:camera>
                  <am3d:trans>
                    <am3d:meterPerModelUnit n="130752" d="1000000"/>
                    <am3d:preTrans dx="0" dy="-18000000" dz="0"/>
                    <am3d:scale>
                      <am3d:sx n="1000000" d="1000000"/>
                      <am3d:sy n="1000000" d="1000000"/>
                      <am3d:sz n="1000000" d="1000000"/>
                    </am3d:scale>
                    <am3d:rot ax="2022909" ay="-117334" az="-78261"/>
                    <am3d:postTrans dx="0" dy="0" dz="0"/>
                  </am3d:trans>
                  <am3d:raster rName="Office3DRenderer" rVer="16.0.8326">
                    <am3d:blip r:embed="rId6"/>
                  </am3d:raster>
                  <am3d:objViewport viewportSz="195227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descr="Lightbulb">
                <a:extLst>
                  <a:ext uri="{FF2B5EF4-FFF2-40B4-BE49-F238E27FC236}">
                    <a16:creationId xmlns:a16="http://schemas.microsoft.com/office/drawing/2014/main" id="{4A37D615-3140-0515-E651-4844DB32C821}"/>
                  </a:ext>
                </a:extLst>
              </p:cNvPr>
              <p:cNvPicPr>
                <a:picLocks noGrp="1" noRot="1" noChangeAspect="1" noMove="1" noResize="1" noEditPoints="1" noAdjustHandles="1" noChangeArrowheads="1" noChangeShapeType="1" noCrop="1"/>
              </p:cNvPicPr>
              <p:nvPr/>
            </p:nvPicPr>
            <p:blipFill>
              <a:blip r:embed="rId6"/>
              <a:stretch>
                <a:fillRect/>
              </a:stretch>
            </p:blipFill>
            <p:spPr>
              <a:xfrm rot="10800000">
                <a:off x="1096828" y="1329277"/>
                <a:ext cx="1592587" cy="1442377"/>
              </a:xfrm>
              <a:prstGeom prst="rect">
                <a:avLst/>
              </a:prstGeom>
            </p:spPr>
          </p:pic>
        </mc:Fallback>
      </mc:AlternateContent>
      <p:grpSp>
        <p:nvGrpSpPr>
          <p:cNvPr id="3" name="Group 2">
            <a:extLst>
              <a:ext uri="{FF2B5EF4-FFF2-40B4-BE49-F238E27FC236}">
                <a16:creationId xmlns:a16="http://schemas.microsoft.com/office/drawing/2014/main" id="{35A0A7BF-7B65-A808-2EA2-EA12771F2A06}"/>
              </a:ext>
            </a:extLst>
          </p:cNvPr>
          <p:cNvGrpSpPr/>
          <p:nvPr/>
        </p:nvGrpSpPr>
        <p:grpSpPr>
          <a:xfrm>
            <a:off x="-761223" y="4016416"/>
            <a:ext cx="4002918" cy="2723920"/>
            <a:chOff x="-633627" y="4016416"/>
            <a:chExt cx="4002918" cy="2723920"/>
          </a:xfrm>
        </p:grpSpPr>
        <p:sp>
          <p:nvSpPr>
            <p:cNvPr id="4" name="Freeform: Shape 3">
              <a:extLst>
                <a:ext uri="{FF2B5EF4-FFF2-40B4-BE49-F238E27FC236}">
                  <a16:creationId xmlns:a16="http://schemas.microsoft.com/office/drawing/2014/main" id="{155FB68D-AF72-63BC-2F57-F0ABA000E9CD}"/>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92D05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schemeClr val="accent1">
                    <a:lumMod val="75000"/>
                  </a:schemeClr>
                </a:solidFill>
              </a:endParaRPr>
            </a:p>
          </p:txBody>
        </p:sp>
        <p:sp>
          <p:nvSpPr>
            <p:cNvPr id="5" name="Freeform: Shape 4">
              <a:extLst>
                <a:ext uri="{FF2B5EF4-FFF2-40B4-BE49-F238E27FC236}">
                  <a16:creationId xmlns:a16="http://schemas.microsoft.com/office/drawing/2014/main" id="{5D65651A-B59C-ED0D-7AE7-8E3F5C4FDCB1}"/>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a:solidFill>
                <a:srgbClr val="92D05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schemeClr val="accent1">
                    <a:lumMod val="75000"/>
                  </a:schemeClr>
                </a:solidFill>
              </a:endParaRPr>
            </a:p>
          </p:txBody>
        </p:sp>
      </p:grpSp>
      <p:pic>
        <p:nvPicPr>
          <p:cNvPr id="6" name="Picture 5" descr="C:\Users\QUOC HUY\Desktop\Logo_Đại_học_FPT.png">
            <a:extLst>
              <a:ext uri="{FF2B5EF4-FFF2-40B4-BE49-F238E27FC236}">
                <a16:creationId xmlns:a16="http://schemas.microsoft.com/office/drawing/2014/main" id="{8475352A-5460-1B1B-FF1F-19FCBA6DC98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17215" y="527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82937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arn(inVertic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par>
                                <p:cTn id="23" presetID="16" presetClass="entr" presetSubtype="21"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arn(inVertical)">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a:extLst>
              <a:ext uri="{FF2B5EF4-FFF2-40B4-BE49-F238E27FC236}">
                <a16:creationId xmlns:a16="http://schemas.microsoft.com/office/drawing/2014/main" id="{0F56DCA1-16AD-C338-3A9F-91A3BE8132D6}"/>
              </a:ext>
            </a:extLst>
          </p:cNvPr>
          <p:cNvGraphicFramePr/>
          <p:nvPr>
            <p:extLst>
              <p:ext uri="{D42A27DB-BD31-4B8C-83A1-F6EECF244321}">
                <p14:modId xmlns:p14="http://schemas.microsoft.com/office/powerpoint/2010/main" val="1517267542"/>
              </p:ext>
            </p:extLst>
          </p:nvPr>
        </p:nvGraphicFramePr>
        <p:xfrm>
          <a:off x="2354681" y="604049"/>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TextBox 13">
            <a:extLst>
              <a:ext uri="{FF2B5EF4-FFF2-40B4-BE49-F238E27FC236}">
                <a16:creationId xmlns:a16="http://schemas.microsoft.com/office/drawing/2014/main" id="{A496559D-D7DF-9379-8516-6FBBB6A9CF3F}"/>
              </a:ext>
            </a:extLst>
          </p:cNvPr>
          <p:cNvSpPr txBox="1"/>
          <p:nvPr/>
        </p:nvSpPr>
        <p:spPr>
          <a:xfrm>
            <a:off x="1102489" y="1291898"/>
            <a:ext cx="2277319" cy="2462213"/>
          </a:xfrm>
          <a:prstGeom prst="rect">
            <a:avLst/>
          </a:prstGeom>
          <a:noFill/>
        </p:spPr>
        <p:txBody>
          <a:bodyPr wrap="square">
            <a:spAutoFit/>
          </a:bodyPr>
          <a:lstStyle/>
          <a:p>
            <a:pPr lvl="0" algn="just"/>
            <a:r>
              <a:rPr lang="vi-VN" sz="2200" i="1">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M</a:t>
            </a:r>
            <a:r>
              <a:rPr lang="en-US" sz="2200" i="1">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ặ</a:t>
            </a:r>
            <a:r>
              <a:rPr lang="vi-VN" sz="2200" i="1">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t trận dân tộc thống nhất là khối đoàn kết chặt chẽ, lâu dài, đoàn kết thật sự, chân</a:t>
            </a:r>
            <a:r>
              <a:rPr lang="en-US" sz="2200" i="1">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vi-VN" sz="2200" i="1">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thành, thân ái giúp đỡ nhau cùng tiến bộ</a:t>
            </a:r>
            <a:endParaRPr kumimoji="0" lang="en-US" sz="2200" i="1" u="none" strike="noStrike" kern="1200" cap="none" spc="0" normalizeH="0" baseline="0" noProof="0" dirty="0">
              <a:ln>
                <a:noFill/>
              </a:ln>
              <a:solidFill>
                <a:schemeClr val="accent1">
                  <a:lumMod val="75000"/>
                </a:schemeClr>
              </a:solidFill>
              <a:effectLst/>
              <a:uLnTx/>
              <a:uFillTx/>
              <a:latin typeface="ZapfChancery-Medium" panose="00000400000000000000" pitchFamily="2" charset="0"/>
              <a:ea typeface="ZapfChancery-Medium" panose="00000400000000000000" pitchFamily="2" charset="0"/>
              <a:cs typeface="ZapfChancery-Medium" panose="00000400000000000000" pitchFamily="2" charset="0"/>
            </a:endParaRPr>
          </a:p>
        </p:txBody>
      </p:sp>
      <p:pic>
        <p:nvPicPr>
          <p:cNvPr id="2" name="Picture 1" descr="C:\Users\QUOC HUY\Desktop\Logo_Đại_học_FPT.png">
            <a:extLst>
              <a:ext uri="{FF2B5EF4-FFF2-40B4-BE49-F238E27FC236}">
                <a16:creationId xmlns:a16="http://schemas.microsoft.com/office/drawing/2014/main" id="{9F0FAF8B-D9A8-FDAA-89E2-F74D82F38E5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28790" y="527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C8FE289D-41CB-C148-351C-E18C1599EA7E}"/>
              </a:ext>
            </a:extLst>
          </p:cNvPr>
          <p:cNvGrpSpPr/>
          <p:nvPr/>
        </p:nvGrpSpPr>
        <p:grpSpPr>
          <a:xfrm>
            <a:off x="-761223" y="4016416"/>
            <a:ext cx="4002918" cy="2723920"/>
            <a:chOff x="-633627" y="4016416"/>
            <a:chExt cx="4002918" cy="2723920"/>
          </a:xfrm>
        </p:grpSpPr>
        <p:sp>
          <p:nvSpPr>
            <p:cNvPr id="4" name="Freeform: Shape 3">
              <a:extLst>
                <a:ext uri="{FF2B5EF4-FFF2-40B4-BE49-F238E27FC236}">
                  <a16:creationId xmlns:a16="http://schemas.microsoft.com/office/drawing/2014/main" id="{3407C014-A1EF-DB2D-DD03-C7221293A9D5}"/>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92D05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schemeClr val="accent1">
                    <a:lumMod val="75000"/>
                  </a:schemeClr>
                </a:solidFill>
              </a:endParaRPr>
            </a:p>
          </p:txBody>
        </p:sp>
        <p:sp>
          <p:nvSpPr>
            <p:cNvPr id="5" name="Freeform: Shape 4">
              <a:extLst>
                <a:ext uri="{FF2B5EF4-FFF2-40B4-BE49-F238E27FC236}">
                  <a16:creationId xmlns:a16="http://schemas.microsoft.com/office/drawing/2014/main" id="{A72438B8-119A-BF1A-D140-2FACBF8AE456}"/>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a:solidFill>
                <a:srgbClr val="92D05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schemeClr val="accent1">
                    <a:lumMod val="75000"/>
                  </a:schemeClr>
                </a:solidFill>
              </a:endParaRPr>
            </a:p>
          </p:txBody>
        </p:sp>
      </p:grpSp>
    </p:spTree>
    <p:extLst>
      <p:ext uri="{BB962C8B-B14F-4D97-AF65-F5344CB8AC3E}">
        <p14:creationId xmlns:p14="http://schemas.microsoft.com/office/powerpoint/2010/main" val="97034612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barn(inVertical)">
                                      <p:cBhvr>
                                        <p:cTn id="7"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9">
          <a:extLst>
            <a:ext uri="{FF2B5EF4-FFF2-40B4-BE49-F238E27FC236}">
              <a16:creationId xmlns:a16="http://schemas.microsoft.com/office/drawing/2014/main" id="{0C7B463F-AE88-D40D-486A-06755E6B16B1}"/>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FF2360-D4FB-CD30-371D-E75506DA61D6}"/>
              </a:ext>
            </a:extLst>
          </p:cNvPr>
          <p:cNvSpPr/>
          <p:nvPr/>
        </p:nvSpPr>
        <p:spPr>
          <a:xfrm>
            <a:off x="0" y="839673"/>
            <a:ext cx="12191999"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Users\QUOC HUY\Desktop\Logo_Đại_học_FPT.png">
            <a:extLst>
              <a:ext uri="{FF2B5EF4-FFF2-40B4-BE49-F238E27FC236}">
                <a16:creationId xmlns:a16="http://schemas.microsoft.com/office/drawing/2014/main" id="{421DDD4A-846D-8A16-928B-9C7CC44627F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6" name="3D Model 5" descr="Saturn">
                <a:extLst>
                  <a:ext uri="{FF2B5EF4-FFF2-40B4-BE49-F238E27FC236}">
                    <a16:creationId xmlns:a16="http://schemas.microsoft.com/office/drawing/2014/main" id="{7CDA7065-347E-317A-8A78-1BD07EE872EE}"/>
                  </a:ext>
                </a:extLst>
              </p:cNvPr>
              <p:cNvGraphicFramePr>
                <a:graphicFrameLocks noChangeAspect="1"/>
              </p:cNvGraphicFramePr>
              <p:nvPr/>
            </p:nvGraphicFramePr>
            <p:xfrm>
              <a:off x="8964304" y="4565710"/>
              <a:ext cx="2965623" cy="1939062"/>
            </p:xfrm>
            <a:graphic>
              <a:graphicData uri="http://schemas.microsoft.com/office/drawing/2017/model3d">
                <am3d:model3d r:embed="rId4">
                  <am3d:spPr>
                    <a:xfrm>
                      <a:off x="0" y="0"/>
                      <a:ext cx="2965623" cy="1939062"/>
                    </a:xfrm>
                    <a:prstGeom prst="rect">
                      <a:avLst/>
                    </a:prstGeom>
                  </am3d:spPr>
                  <am3d:camera>
                    <am3d:pos x="0" y="0" z="68798914"/>
                    <am3d:up dx="0" dy="36000000" dz="0"/>
                    <am3d:lookAt x="0" y="0" z="0"/>
                    <am3d:perspective fov="2700000"/>
                  </am3d:camera>
                  <am3d:trans>
                    <am3d:meterPerModelUnit n="1866996" d="1000000"/>
                    <am3d:preTrans dx="-4" dy="0" dz="0"/>
                    <am3d:scale>
                      <am3d:sx n="1000000" d="1000000"/>
                      <am3d:sy n="1000000" d="1000000"/>
                      <am3d:sz n="1000000" d="1000000"/>
                    </am3d:scale>
                    <am3d:rot ax="2023387" ay="1395779" az="886132"/>
                    <am3d:postTrans dx="0" dy="0" dz="0"/>
                  </am3d:trans>
                  <am3d:raster rName="Office3DRenderer" rVer="16.0.8326">
                    <am3d:blip r:embed="rId5"/>
                  </am3d:raster>
                  <am3d:objViewport viewportSz="44484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Saturn">
                <a:extLst>
                  <a:ext uri="{FF2B5EF4-FFF2-40B4-BE49-F238E27FC236}">
                    <a16:creationId xmlns:a16="http://schemas.microsoft.com/office/drawing/2014/main" id="{7CDA7065-347E-317A-8A78-1BD07EE872EE}"/>
                  </a:ext>
                </a:extLst>
              </p:cNvPr>
              <p:cNvPicPr>
                <a:picLocks noGrp="1" noRot="1" noChangeAspect="1" noMove="1" noResize="1" noEditPoints="1" noAdjustHandles="1" noChangeArrowheads="1" noChangeShapeType="1" noCrop="1"/>
              </p:cNvPicPr>
              <p:nvPr/>
            </p:nvPicPr>
            <p:blipFill>
              <a:blip r:embed="rId5"/>
              <a:stretch>
                <a:fillRect/>
              </a:stretch>
            </p:blipFill>
            <p:spPr>
              <a:xfrm>
                <a:off x="8964304" y="4565710"/>
                <a:ext cx="2965623" cy="193906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Books On Shelf">
                <a:extLst>
                  <a:ext uri="{FF2B5EF4-FFF2-40B4-BE49-F238E27FC236}">
                    <a16:creationId xmlns:a16="http://schemas.microsoft.com/office/drawing/2014/main" id="{4F72CD4A-C525-9764-97C7-4EA641416443}"/>
                  </a:ext>
                </a:extLst>
              </p:cNvPr>
              <p:cNvGraphicFramePr>
                <a:graphicFrameLocks noChangeAspect="1"/>
              </p:cNvGraphicFramePr>
              <p:nvPr/>
            </p:nvGraphicFramePr>
            <p:xfrm>
              <a:off x="344048" y="4371665"/>
              <a:ext cx="3142498" cy="2018817"/>
            </p:xfrm>
            <a:graphic>
              <a:graphicData uri="http://schemas.microsoft.com/office/drawing/2017/model3d">
                <am3d:model3d r:embed="rId6">
                  <am3d:spPr>
                    <a:xfrm>
                      <a:off x="0" y="0"/>
                      <a:ext cx="3142498" cy="2018817"/>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1856887" ay="-876135" az="-515785"/>
                    <am3d:postTrans dx="0" dy="0" dz="0"/>
                  </am3d:trans>
                  <am3d:raster rName="Office3DRenderer" rVer="16.0.8326">
                    <am3d:blip r:embed="rId7"/>
                  </am3d:raster>
                  <am3d:objViewport viewportSz="38662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Books On Shelf">
                <a:extLst>
                  <a:ext uri="{FF2B5EF4-FFF2-40B4-BE49-F238E27FC236}">
                    <a16:creationId xmlns:a16="http://schemas.microsoft.com/office/drawing/2014/main" id="{4F72CD4A-C525-9764-97C7-4EA641416443}"/>
                  </a:ext>
                </a:extLst>
              </p:cNvPr>
              <p:cNvPicPr>
                <a:picLocks noGrp="1" noRot="1" noChangeAspect="1" noMove="1" noResize="1" noEditPoints="1" noAdjustHandles="1" noChangeArrowheads="1" noChangeShapeType="1" noCrop="1"/>
              </p:cNvPicPr>
              <p:nvPr/>
            </p:nvPicPr>
            <p:blipFill>
              <a:blip r:embed="rId7"/>
              <a:stretch>
                <a:fillRect/>
              </a:stretch>
            </p:blipFill>
            <p:spPr>
              <a:xfrm>
                <a:off x="344048" y="4371665"/>
                <a:ext cx="3142498" cy="2018817"/>
              </a:xfrm>
              <a:prstGeom prst="rect">
                <a:avLst/>
              </a:prstGeom>
              <a:ln>
                <a:noFill/>
              </a:ln>
              <a:effectLst>
                <a:outerShdw blurRad="190500" dist="228600" dir="2700000" algn="ctr">
                  <a:srgbClr val="000000">
                    <a:alpha val="30000"/>
                  </a:srgbClr>
                </a:outerShdw>
              </a:effectLst>
            </p:spPr>
          </p:pic>
        </mc:Fallback>
      </mc:AlternateContent>
      <p:sp>
        <p:nvSpPr>
          <p:cNvPr id="11" name="Shape 129">
            <a:extLst>
              <a:ext uri="{FF2B5EF4-FFF2-40B4-BE49-F238E27FC236}">
                <a16:creationId xmlns:a16="http://schemas.microsoft.com/office/drawing/2014/main" id="{B7613270-FD15-0B71-F8A0-6CA2DCAB88C9}"/>
              </a:ext>
            </a:extLst>
          </p:cNvPr>
          <p:cNvSpPr txBox="1">
            <a:spLocks/>
          </p:cNvSpPr>
          <p:nvPr/>
        </p:nvSpPr>
        <p:spPr>
          <a:xfrm>
            <a:off x="3663699" y="1657124"/>
            <a:ext cx="5919358" cy="1385279"/>
          </a:xfrm>
          <a:prstGeom prst="rect">
            <a:avLst/>
          </a:prstGeom>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5.</a:t>
            </a:r>
            <a:r>
              <a:rPr lang="vi-VN" sz="25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I. Tư Tưởng Hồ Chí Minh Về Đại Đoàn Kết Toàn Dân Tộc</a:t>
            </a:r>
            <a:endParaRPr lang="en-US" sz="25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7" name="Title 1">
            <a:extLst>
              <a:ext uri="{FF2B5EF4-FFF2-40B4-BE49-F238E27FC236}">
                <a16:creationId xmlns:a16="http://schemas.microsoft.com/office/drawing/2014/main" id="{75386932-5335-0473-E71A-84069BD55786}"/>
              </a:ext>
            </a:extLst>
          </p:cNvPr>
          <p:cNvSpPr txBox="1">
            <a:spLocks/>
          </p:cNvSpPr>
          <p:nvPr/>
        </p:nvSpPr>
        <p:spPr>
          <a:xfrm>
            <a:off x="4152028" y="3042403"/>
            <a:ext cx="6736465" cy="9080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5.1.5. </a:t>
            </a:r>
            <a:r>
              <a:rPr lang="vi-VN" sz="24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Phương thức xây dựng khối đại đoàn kết dân tộc</a:t>
            </a:r>
            <a:endParaRPr lang="en-US" sz="24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Tree>
    <p:extLst>
      <p:ext uri="{BB962C8B-B14F-4D97-AF65-F5344CB8AC3E}">
        <p14:creationId xmlns:p14="http://schemas.microsoft.com/office/powerpoint/2010/main" val="398286780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1856" y="855520"/>
            <a:ext cx="8657862" cy="430887"/>
          </a:xfrm>
          <a:prstGeom prst="rect">
            <a:avLst/>
          </a:prstGeom>
        </p:spPr>
        <p:txBody>
          <a:bodyPr wrap="square">
            <a:spAutoFit/>
          </a:bodyPr>
          <a:lstStyle/>
          <a:p>
            <a:pPr algn="just"/>
            <a:r>
              <a:rPr lang="vi-VN" sz="2200" b="1" i="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Nguyên tắc xây dựng và hoạt động của Mặt trận dân tộc thống nhất</a:t>
            </a:r>
            <a:endParaRPr lang="en-US" sz="22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3" name="Rectangle 12">
            <a:extLst>
              <a:ext uri="{FF2B5EF4-FFF2-40B4-BE49-F238E27FC236}">
                <a16:creationId xmlns:a16="http://schemas.microsoft.com/office/drawing/2014/main" id="{3EF31F2A-4FDE-461B-B44A-12A25598DD27}"/>
              </a:ext>
            </a:extLst>
          </p:cNvPr>
          <p:cNvSpPr/>
          <p:nvPr/>
        </p:nvSpPr>
        <p:spPr>
          <a:xfrm>
            <a:off x="3734351" y="2101298"/>
            <a:ext cx="6856486" cy="46166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vi-VN" sz="2400" i="1" u="sng"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Một là</a:t>
            </a:r>
            <a:r>
              <a:rPr lang="vi-VN" sz="2400" i="1"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làm tốt công tác vận động quần chúng (Dân vận)</a:t>
            </a:r>
            <a:endPar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7" name="Rectangle 16">
            <a:extLst>
              <a:ext uri="{FF2B5EF4-FFF2-40B4-BE49-F238E27FC236}">
                <a16:creationId xmlns:a16="http://schemas.microsoft.com/office/drawing/2014/main" id="{A99852FE-E89F-4150-8557-AADDAAFD954C}"/>
              </a:ext>
            </a:extLst>
          </p:cNvPr>
          <p:cNvSpPr/>
          <p:nvPr/>
        </p:nvSpPr>
        <p:spPr>
          <a:xfrm>
            <a:off x="4600288" y="2914007"/>
            <a:ext cx="6096000" cy="830997"/>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r>
              <a:rPr lang="vi-VN" sz="2400" i="1" u="sng"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Hai là</a:t>
            </a:r>
            <a:r>
              <a:rPr lang="vi-VN" sz="2400" i="1"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thành lập đoàn thể, tổ chức quần chúng phù hợp với từng đối tượng để tập hợp quần chúng.</a:t>
            </a:r>
            <a:endPar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9" name="Rectangle 18">
            <a:extLst>
              <a:ext uri="{FF2B5EF4-FFF2-40B4-BE49-F238E27FC236}">
                <a16:creationId xmlns:a16="http://schemas.microsoft.com/office/drawing/2014/main" id="{CFE6A0D7-EDE7-42EA-B4B8-BC939094EFB1}"/>
              </a:ext>
            </a:extLst>
          </p:cNvPr>
          <p:cNvSpPr/>
          <p:nvPr/>
        </p:nvSpPr>
        <p:spPr>
          <a:xfrm>
            <a:off x="5246689" y="4010176"/>
            <a:ext cx="6096000" cy="120032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r>
              <a:rPr lang="vi-VN" sz="2400" i="1" u="sng"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Ba là</a:t>
            </a:r>
            <a:r>
              <a:rPr lang="vi-VN" sz="2400" i="1"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các đoàn thể, tổ chức quần chúng được tập hợp và đoàn kết trong Mặt trận dân tộc thống nhất.</a:t>
            </a:r>
            <a:endPar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endParaRPr>
          </a:p>
        </p:txBody>
      </p:sp>
      <mc:AlternateContent xmlns:mc="http://schemas.openxmlformats.org/markup-compatibility/2006">
        <mc:Choice xmlns:am3d="http://schemas.microsoft.com/office/drawing/2017/model3d" Requires="am3d">
          <p:graphicFrame>
            <p:nvGraphicFramePr>
              <p:cNvPr id="2" name="3D Model 1" descr="Bullseye">
                <a:extLst>
                  <a:ext uri="{FF2B5EF4-FFF2-40B4-BE49-F238E27FC236}">
                    <a16:creationId xmlns:a16="http://schemas.microsoft.com/office/drawing/2014/main" id="{F3C3C0AE-5A61-19B9-6CDA-914205E4983F}"/>
                  </a:ext>
                </a:extLst>
              </p:cNvPr>
              <p:cNvGraphicFramePr>
                <a:graphicFrameLocks noChangeAspect="1"/>
              </p:cNvGraphicFramePr>
              <p:nvPr>
                <p:extLst>
                  <p:ext uri="{D42A27DB-BD31-4B8C-83A1-F6EECF244321}">
                    <p14:modId xmlns:p14="http://schemas.microsoft.com/office/powerpoint/2010/main" val="3157705851"/>
                  </p:ext>
                </p:extLst>
              </p:nvPr>
            </p:nvGraphicFramePr>
            <p:xfrm>
              <a:off x="783181" y="484588"/>
              <a:ext cx="1485458" cy="1163752"/>
            </p:xfrm>
            <a:graphic>
              <a:graphicData uri="http://schemas.microsoft.com/office/drawing/2017/model3d">
                <am3d:model3d r:embed="rId2">
                  <am3d:spPr>
                    <a:xfrm>
                      <a:off x="0" y="0"/>
                      <a:ext cx="1485458" cy="1163752"/>
                    </a:xfrm>
                    <a:prstGeom prst="rect">
                      <a:avLst/>
                    </a:prstGeom>
                  </am3d:spPr>
                  <am3d:camera>
                    <am3d:pos x="0" y="0" z="60296466"/>
                    <am3d:up dx="0" dy="36000000" dz="0"/>
                    <am3d:lookAt x="0" y="0" z="0"/>
                    <am3d:perspective fov="2700000"/>
                  </am3d:camera>
                  <am3d:trans>
                    <am3d:meterPerModelUnit n="72309" d="1000000"/>
                    <am3d:preTrans dx="-1" dy="-10762396" dz="-4674376"/>
                    <am3d:scale>
                      <am3d:sx n="1000000" d="1000000"/>
                      <am3d:sy n="1000000" d="1000000"/>
                      <am3d:sz n="1000000" d="1000000"/>
                    </am3d:scale>
                    <am3d:rot ax="2408243" ay="2560462" az="1764540"/>
                    <am3d:postTrans dx="0" dy="0" dz="0"/>
                  </am3d:trans>
                  <am3d:raster rName="Office3DRenderer" rVer="16.0.8326">
                    <am3d:blip r:embed="rId3"/>
                  </am3d:raster>
                  <am3d:objViewport viewportSz="219291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Bullseye">
                <a:extLst>
                  <a:ext uri="{FF2B5EF4-FFF2-40B4-BE49-F238E27FC236}">
                    <a16:creationId xmlns:a16="http://schemas.microsoft.com/office/drawing/2014/main" id="{F3C3C0AE-5A61-19B9-6CDA-914205E4983F}"/>
                  </a:ext>
                </a:extLst>
              </p:cNvPr>
              <p:cNvPicPr>
                <a:picLocks noGrp="1" noRot="1" noChangeAspect="1" noMove="1" noResize="1" noEditPoints="1" noAdjustHandles="1" noChangeArrowheads="1" noChangeShapeType="1" noCrop="1"/>
              </p:cNvPicPr>
              <p:nvPr/>
            </p:nvPicPr>
            <p:blipFill>
              <a:blip r:embed="rId3"/>
              <a:stretch>
                <a:fillRect/>
              </a:stretch>
            </p:blipFill>
            <p:spPr>
              <a:xfrm>
                <a:off x="783181" y="484588"/>
                <a:ext cx="1485458" cy="116375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descr="Chat">
                <a:extLst>
                  <a:ext uri="{FF2B5EF4-FFF2-40B4-BE49-F238E27FC236}">
                    <a16:creationId xmlns:a16="http://schemas.microsoft.com/office/drawing/2014/main" id="{419E6C25-06D9-83BA-B7D5-A77F49CC0E49}"/>
                  </a:ext>
                </a:extLst>
              </p:cNvPr>
              <p:cNvGraphicFramePr>
                <a:graphicFrameLocks noChangeAspect="1"/>
              </p:cNvGraphicFramePr>
              <p:nvPr>
                <p:extLst>
                  <p:ext uri="{D42A27DB-BD31-4B8C-83A1-F6EECF244321}">
                    <p14:modId xmlns:p14="http://schemas.microsoft.com/office/powerpoint/2010/main" val="3017069873"/>
                  </p:ext>
                </p:extLst>
              </p:nvPr>
            </p:nvGraphicFramePr>
            <p:xfrm>
              <a:off x="173079" y="1787823"/>
              <a:ext cx="4600090" cy="3914361"/>
            </p:xfrm>
            <a:graphic>
              <a:graphicData uri="http://schemas.microsoft.com/office/drawing/2017/model3d">
                <am3d:model3d r:embed="rId4">
                  <am3d:spPr>
                    <a:xfrm>
                      <a:off x="0" y="0"/>
                      <a:ext cx="4600090" cy="3914361"/>
                    </a:xfrm>
                    <a:prstGeom prst="rect">
                      <a:avLst/>
                    </a:prstGeom>
                  </am3d:spPr>
                  <am3d:camera>
                    <am3d:pos x="0" y="0" z="61302350"/>
                    <am3d:up dx="0" dy="36000000" dz="0"/>
                    <am3d:lookAt x="0" y="0" z="0"/>
                    <am3d:perspective fov="2700000"/>
                  </am3d:camera>
                  <am3d:trans>
                    <am3d:meterPerModelUnit n="190602" d="1000000"/>
                    <am3d:preTrans dx="2246715" dy="-8468697" dz="723917"/>
                    <am3d:scale>
                      <am3d:sx n="1000000" d="1000000"/>
                      <am3d:sy n="1000000" d="1000000"/>
                      <am3d:sz n="1000000" d="1000000"/>
                    </am3d:scale>
                    <am3d:rot ax="2289831" ay="1232234" az="924827"/>
                    <am3d:postTrans dx="0" dy="0" dz="0"/>
                  </am3d:trans>
                  <am3d:raster rName="Office3DRenderer" rVer="16.0.8326">
                    <am3d:blip r:embed="rId5"/>
                  </am3d:raster>
                  <am3d:objViewport viewportSz="534296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Chat">
                <a:extLst>
                  <a:ext uri="{FF2B5EF4-FFF2-40B4-BE49-F238E27FC236}">
                    <a16:creationId xmlns:a16="http://schemas.microsoft.com/office/drawing/2014/main" id="{419E6C25-06D9-83BA-B7D5-A77F49CC0E49}"/>
                  </a:ext>
                </a:extLst>
              </p:cNvPr>
              <p:cNvPicPr>
                <a:picLocks noGrp="1" noRot="1" noChangeAspect="1" noMove="1" noResize="1" noEditPoints="1" noAdjustHandles="1" noChangeArrowheads="1" noChangeShapeType="1" noCrop="1"/>
              </p:cNvPicPr>
              <p:nvPr/>
            </p:nvPicPr>
            <p:blipFill>
              <a:blip r:embed="rId5"/>
              <a:stretch>
                <a:fillRect/>
              </a:stretch>
            </p:blipFill>
            <p:spPr>
              <a:xfrm>
                <a:off x="173079" y="1787823"/>
                <a:ext cx="4600090" cy="3914361"/>
              </a:xfrm>
              <a:prstGeom prst="rect">
                <a:avLst/>
              </a:prstGeom>
            </p:spPr>
          </p:pic>
        </mc:Fallback>
      </mc:AlternateContent>
      <p:sp>
        <p:nvSpPr>
          <p:cNvPr id="11" name="TextBox 10">
            <a:extLst>
              <a:ext uri="{FF2B5EF4-FFF2-40B4-BE49-F238E27FC236}">
                <a16:creationId xmlns:a16="http://schemas.microsoft.com/office/drawing/2014/main" id="{6C91EDAF-3AB3-5731-1709-26450E25CD32}"/>
              </a:ext>
            </a:extLst>
          </p:cNvPr>
          <p:cNvSpPr txBox="1"/>
          <p:nvPr/>
        </p:nvSpPr>
        <p:spPr>
          <a:xfrm rot="21362209" flipH="1">
            <a:off x="1757907" y="2640174"/>
            <a:ext cx="510732" cy="400110"/>
          </a:xfrm>
          <a:prstGeom prst="rect">
            <a:avLst/>
          </a:prstGeom>
          <a:noFill/>
        </p:spPr>
        <p:txBody>
          <a:bodyPr wrap="square">
            <a:spAutoFit/>
          </a:bodyPr>
          <a:lstStyle/>
          <a:p>
            <a:r>
              <a:rPr lang="en-US" sz="20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1</a:t>
            </a:r>
            <a:endParaRPr lang="en-US" sz="2000" b="1"/>
          </a:p>
        </p:txBody>
      </p:sp>
      <p:sp>
        <p:nvSpPr>
          <p:cNvPr id="12" name="TextBox 11">
            <a:extLst>
              <a:ext uri="{FF2B5EF4-FFF2-40B4-BE49-F238E27FC236}">
                <a16:creationId xmlns:a16="http://schemas.microsoft.com/office/drawing/2014/main" id="{2CC90859-EEFB-E065-0DEC-1D981C7F7C7F}"/>
              </a:ext>
            </a:extLst>
          </p:cNvPr>
          <p:cNvSpPr txBox="1"/>
          <p:nvPr/>
        </p:nvSpPr>
        <p:spPr>
          <a:xfrm rot="21197827" flipH="1">
            <a:off x="2600942" y="2506879"/>
            <a:ext cx="510733" cy="400110"/>
          </a:xfrm>
          <a:prstGeom prst="rect">
            <a:avLst/>
          </a:prstGeom>
          <a:noFill/>
        </p:spPr>
        <p:txBody>
          <a:bodyPr wrap="square">
            <a:spAutoFit/>
          </a:bodyPr>
          <a:lstStyle/>
          <a:p>
            <a:r>
              <a:rPr lang="en-US" sz="20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2</a:t>
            </a:r>
            <a:endParaRPr lang="en-US" sz="2000" b="1"/>
          </a:p>
        </p:txBody>
      </p:sp>
      <p:sp>
        <p:nvSpPr>
          <p:cNvPr id="15" name="TextBox 14">
            <a:extLst>
              <a:ext uri="{FF2B5EF4-FFF2-40B4-BE49-F238E27FC236}">
                <a16:creationId xmlns:a16="http://schemas.microsoft.com/office/drawing/2014/main" id="{F7161C58-0B67-9549-9C5A-A2A14178795A}"/>
              </a:ext>
            </a:extLst>
          </p:cNvPr>
          <p:cNvSpPr txBox="1"/>
          <p:nvPr/>
        </p:nvSpPr>
        <p:spPr>
          <a:xfrm rot="21032755" flipH="1">
            <a:off x="1840573" y="3710278"/>
            <a:ext cx="510733" cy="400110"/>
          </a:xfrm>
          <a:prstGeom prst="rect">
            <a:avLst/>
          </a:prstGeom>
          <a:noFill/>
        </p:spPr>
        <p:txBody>
          <a:bodyPr wrap="square">
            <a:spAutoFit/>
          </a:bodyPr>
          <a:lstStyle/>
          <a:p>
            <a:r>
              <a:rPr lang="en-US" sz="20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3</a:t>
            </a:r>
            <a:endParaRPr lang="en-US" sz="2000" b="1"/>
          </a:p>
        </p:txBody>
      </p:sp>
      <p:grpSp>
        <p:nvGrpSpPr>
          <p:cNvPr id="3" name="Group 2">
            <a:extLst>
              <a:ext uri="{FF2B5EF4-FFF2-40B4-BE49-F238E27FC236}">
                <a16:creationId xmlns:a16="http://schemas.microsoft.com/office/drawing/2014/main" id="{4B6C8D8A-4A67-D8B6-B138-058BEBDECB04}"/>
              </a:ext>
            </a:extLst>
          </p:cNvPr>
          <p:cNvGrpSpPr/>
          <p:nvPr/>
        </p:nvGrpSpPr>
        <p:grpSpPr>
          <a:xfrm>
            <a:off x="-761223" y="4016416"/>
            <a:ext cx="4002918" cy="2723920"/>
            <a:chOff x="-633627" y="4016416"/>
            <a:chExt cx="4002918" cy="2723920"/>
          </a:xfrm>
        </p:grpSpPr>
        <p:sp>
          <p:nvSpPr>
            <p:cNvPr id="5" name="Freeform: Shape 4">
              <a:extLst>
                <a:ext uri="{FF2B5EF4-FFF2-40B4-BE49-F238E27FC236}">
                  <a16:creationId xmlns:a16="http://schemas.microsoft.com/office/drawing/2014/main" id="{7680A7F4-46FB-CF78-3196-04690BBEAD29}"/>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92D05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schemeClr val="accent1">
                    <a:lumMod val="75000"/>
                  </a:schemeClr>
                </a:solidFill>
              </a:endParaRPr>
            </a:p>
          </p:txBody>
        </p:sp>
        <p:sp>
          <p:nvSpPr>
            <p:cNvPr id="7" name="Freeform: Shape 6">
              <a:extLst>
                <a:ext uri="{FF2B5EF4-FFF2-40B4-BE49-F238E27FC236}">
                  <a16:creationId xmlns:a16="http://schemas.microsoft.com/office/drawing/2014/main" id="{EA69B77B-897D-855F-49C2-20C2243D6486}"/>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a:solidFill>
                <a:srgbClr val="92D05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schemeClr val="accent1">
                    <a:lumMod val="75000"/>
                  </a:schemeClr>
                </a:solidFill>
              </a:endParaRPr>
            </a:p>
          </p:txBody>
        </p:sp>
      </p:grpSp>
      <p:pic>
        <p:nvPicPr>
          <p:cNvPr id="8" name="Picture 7" descr="C:\Users\QUOC HUY\Desktop\Logo_Đại_học_FPT.png">
            <a:extLst>
              <a:ext uri="{FF2B5EF4-FFF2-40B4-BE49-F238E27FC236}">
                <a16:creationId xmlns:a16="http://schemas.microsoft.com/office/drawing/2014/main" id="{85DED6AB-EC06-EA17-A472-14D2B4EDE8F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17215" y="527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7681065"/>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anim calcmode="lin" valueType="num">
                                      <p:cBhvr>
                                        <p:cTn id="11" dur="1000" fill="hold"/>
                                        <p:tgtEl>
                                          <p:spTgt spid="13"/>
                                        </p:tgtEl>
                                        <p:attrNameLst>
                                          <p:attrName>ppt_x</p:attrName>
                                        </p:attrNameLst>
                                      </p:cBhvr>
                                      <p:tavLst>
                                        <p:tav tm="0">
                                          <p:val>
                                            <p:strVal val="#ppt_x"/>
                                          </p:val>
                                        </p:tav>
                                        <p:tav tm="100000">
                                          <p:val>
                                            <p:strVal val="#ppt_x"/>
                                          </p:val>
                                        </p:tav>
                                      </p:tavLst>
                                    </p:anim>
                                    <p:anim calcmode="lin" valueType="num">
                                      <p:cBhvr>
                                        <p:cTn id="12" dur="1000" fill="hold"/>
                                        <p:tgtEl>
                                          <p:spTgt spid="13"/>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1000"/>
                                        <p:tgtEl>
                                          <p:spTgt spid="17"/>
                                        </p:tgtEl>
                                      </p:cBhvr>
                                    </p:animEffect>
                                    <p:anim calcmode="lin" valueType="num">
                                      <p:cBhvr>
                                        <p:cTn id="17" dur="1000" fill="hold"/>
                                        <p:tgtEl>
                                          <p:spTgt spid="17"/>
                                        </p:tgtEl>
                                        <p:attrNameLst>
                                          <p:attrName>ppt_x</p:attrName>
                                        </p:attrNameLst>
                                      </p:cBhvr>
                                      <p:tavLst>
                                        <p:tav tm="0">
                                          <p:val>
                                            <p:strVal val="#ppt_x"/>
                                          </p:val>
                                        </p:tav>
                                        <p:tav tm="100000">
                                          <p:val>
                                            <p:strVal val="#ppt_x"/>
                                          </p:val>
                                        </p:tav>
                                      </p:tavLst>
                                    </p:anim>
                                    <p:anim calcmode="lin" valueType="num">
                                      <p:cBhvr>
                                        <p:cTn id="18" dur="1000" fill="hold"/>
                                        <p:tgtEl>
                                          <p:spTgt spid="17"/>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42" presetClass="entr" presetSubtype="0" fill="hold" grpId="0" nodeType="after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anim calcmode="lin" valueType="num">
                                      <p:cBhvr>
                                        <p:cTn id="23" dur="1000" fill="hold"/>
                                        <p:tgtEl>
                                          <p:spTgt spid="19"/>
                                        </p:tgtEl>
                                        <p:attrNameLst>
                                          <p:attrName>ppt_x</p:attrName>
                                        </p:attrNameLst>
                                      </p:cBhvr>
                                      <p:tavLst>
                                        <p:tav tm="0">
                                          <p:val>
                                            <p:strVal val="#ppt_x"/>
                                          </p:val>
                                        </p:tav>
                                        <p:tav tm="100000">
                                          <p:val>
                                            <p:strVal val="#ppt_x"/>
                                          </p:val>
                                        </p:tav>
                                      </p:tavLst>
                                    </p:anim>
                                    <p:anim calcmode="lin" valueType="num">
                                      <p:cBhvr>
                                        <p:cTn id="2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P spid="17" grpId="0"/>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Rectangle 275"/>
          <p:cNvSpPr/>
          <p:nvPr/>
        </p:nvSpPr>
        <p:spPr>
          <a:xfrm rot="5400000">
            <a:off x="11692023" y="556334"/>
            <a:ext cx="1369286" cy="307777"/>
          </a:xfrm>
          <a:prstGeom prst="rect">
            <a:avLst/>
          </a:prstGeom>
        </p:spPr>
        <p:txBody>
          <a:bodyPr wrap="none">
            <a:spAutoFit/>
          </a:bodyPr>
          <a:lstStyle/>
          <a:p>
            <a:r>
              <a:rPr lang="en-US" sz="1400" dirty="0"/>
              <a:t>Slidehood.com</a:t>
            </a:r>
          </a:p>
        </p:txBody>
      </p:sp>
      <p:pic>
        <p:nvPicPr>
          <p:cNvPr id="3" name="Google Shape;192;p31">
            <a:extLst>
              <a:ext uri="{FF2B5EF4-FFF2-40B4-BE49-F238E27FC236}">
                <a16:creationId xmlns:a16="http://schemas.microsoft.com/office/drawing/2014/main" id="{34AA7DC8-08B0-BB4E-BEDD-7557F745BC64}"/>
              </a:ext>
            </a:extLst>
          </p:cNvPr>
          <p:cNvPicPr preferRelativeResize="0"/>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0" y="365008"/>
            <a:ext cx="12222777" cy="5949644"/>
          </a:xfrm>
          <a:prstGeom prst="rect">
            <a:avLst/>
          </a:prstGeom>
          <a:ln w="127000"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4" name="Rectangle 3"/>
          <p:cNvSpPr/>
          <p:nvPr/>
        </p:nvSpPr>
        <p:spPr>
          <a:xfrm>
            <a:off x="4562681" y="543348"/>
            <a:ext cx="2345514" cy="707886"/>
          </a:xfrm>
          <a:prstGeom prst="rect">
            <a:avLst/>
          </a:prstGeom>
        </p:spPr>
        <p:txBody>
          <a:bodyPr wrap="none">
            <a:spAutoFit/>
          </a:bodyPr>
          <a:lstStyle/>
          <a:p>
            <a:r>
              <a:rPr lang="en-US" sz="4000" b="1" spc="300" dirty="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4000" b="1" spc="300" dirty="0" err="1">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Kết</a:t>
            </a:r>
            <a:r>
              <a:rPr lang="en-US" sz="4000" b="1" spc="300" dirty="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4000" b="1" spc="300" dirty="0" err="1">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luận</a:t>
            </a:r>
            <a:endParaRPr lang="en-US" sz="4000" b="1" spc="300" dirty="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5" name="TextBox 4"/>
          <p:cNvSpPr txBox="1"/>
          <p:nvPr/>
        </p:nvSpPr>
        <p:spPr>
          <a:xfrm>
            <a:off x="1816443" y="1333081"/>
            <a:ext cx="8810368" cy="3908762"/>
          </a:xfrm>
          <a:prstGeom prst="rect">
            <a:avLst/>
          </a:prstGeom>
          <a:solidFill>
            <a:schemeClr val="accent5">
              <a:lumMod val="20000"/>
              <a:lumOff val="80000"/>
              <a:alpha val="78000"/>
            </a:schemeClr>
          </a:solidFill>
        </p:spPr>
        <p:txBody>
          <a:bodyPr wrap="square" rtlCol="0">
            <a:spAutoFit/>
          </a:bodyPr>
          <a:lstStyle/>
          <a:p>
            <a:pPr algn="just"/>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Đại</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đoàn</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kết</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dân</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tộc</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là</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một</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chiến</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lược</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cách</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mạng</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được</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Hồ</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Chí</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Minh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đề</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ra</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từ</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rất</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sớm</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trở</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thành</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tư</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tưởng</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chỉ</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đạo</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xuyên</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suốt</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quá</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trình</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cách</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mạng</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Việt</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Nam,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là</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cội</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nguyền</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sức</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mạnh</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làm</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nên</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mọi</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thắng</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lợi</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của</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cách</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mạng</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Việt</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Nam,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một</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đóng</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góp</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quan</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trọng</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vào</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lý</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luận</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cách</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mạng</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thế</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giới</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p>
          <a:p>
            <a:pPr algn="just"/>
            <a:endParaRPr lang="en-US" sz="12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endParaRPr>
          </a:p>
          <a:p>
            <a:pPr algn="just"/>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Đại</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đoàn</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kết</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dân</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tộc</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là</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yếu</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tố</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nội</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sinh</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có</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ý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nghĩa</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quyết</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định</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nhằm</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tạo</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lực</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và</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thế</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để</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vươn</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ra</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bên</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ngoài</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làm</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cho</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lực</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và</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thế</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trong</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nước</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ngày</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càng</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tăng</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Thực</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hiện</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đại</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đoàn</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kết</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dân</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tộc</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gắn</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liền</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với</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đoàn</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kết</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quốc</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tế</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kết</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hợp</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sức</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mạnh</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dân</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tộc</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với</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sức</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mạnh</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thời</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đại</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sẽ</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là</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ngọn</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nguồn</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tạo</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nên</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sức</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mạnh</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vô</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địch</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của</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cách</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mạng</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Việt</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Nam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theo</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tư</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tưởng</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Hồ</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6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Chí</a:t>
            </a:r>
            <a:r>
              <a:rPr lang="en-US" sz="26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Minh. </a:t>
            </a:r>
          </a:p>
        </p:txBody>
      </p:sp>
      <p:sp>
        <p:nvSpPr>
          <p:cNvPr id="6" name="Rectangle: Rounded Corners 5">
            <a:extLst>
              <a:ext uri="{FF2B5EF4-FFF2-40B4-BE49-F238E27FC236}">
                <a16:creationId xmlns:a16="http://schemas.microsoft.com/office/drawing/2014/main" id="{7E83F758-9D94-87E3-FD6B-A6A96ED053BF}"/>
              </a:ext>
            </a:extLst>
          </p:cNvPr>
          <p:cNvSpPr/>
          <p:nvPr/>
        </p:nvSpPr>
        <p:spPr>
          <a:xfrm>
            <a:off x="10775093" y="6079524"/>
            <a:ext cx="1416908" cy="235128"/>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63A456D0-40A0-529B-FD32-1C281B30B28B}"/>
              </a:ext>
            </a:extLst>
          </p:cNvPr>
          <p:cNvGrpSpPr/>
          <p:nvPr/>
        </p:nvGrpSpPr>
        <p:grpSpPr>
          <a:xfrm>
            <a:off x="-761223" y="4016416"/>
            <a:ext cx="4002918" cy="2723920"/>
            <a:chOff x="-633627" y="4016416"/>
            <a:chExt cx="4002918" cy="2723920"/>
          </a:xfrm>
        </p:grpSpPr>
        <p:sp>
          <p:nvSpPr>
            <p:cNvPr id="8" name="Freeform: Shape 7">
              <a:extLst>
                <a:ext uri="{FF2B5EF4-FFF2-40B4-BE49-F238E27FC236}">
                  <a16:creationId xmlns:a16="http://schemas.microsoft.com/office/drawing/2014/main" id="{8880A8AA-6F06-134D-1469-A102CDEB3822}"/>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92D05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schemeClr val="accent1">
                    <a:lumMod val="75000"/>
                  </a:schemeClr>
                </a:solidFill>
              </a:endParaRPr>
            </a:p>
          </p:txBody>
        </p:sp>
        <p:sp>
          <p:nvSpPr>
            <p:cNvPr id="9" name="Freeform: Shape 8">
              <a:extLst>
                <a:ext uri="{FF2B5EF4-FFF2-40B4-BE49-F238E27FC236}">
                  <a16:creationId xmlns:a16="http://schemas.microsoft.com/office/drawing/2014/main" id="{F901119B-C884-681D-FE37-1CEDA288C558}"/>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a:solidFill>
                <a:srgbClr val="92D05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schemeClr val="accent1">
                    <a:lumMod val="75000"/>
                  </a:schemeClr>
                </a:solidFill>
              </a:endParaRPr>
            </a:p>
          </p:txBody>
        </p:sp>
      </p:grpSp>
      <p:pic>
        <p:nvPicPr>
          <p:cNvPr id="10" name="Picture 9" descr="C:\Users\QUOC HUY\Desktop\Logo_Đại_học_FPT.png">
            <a:extLst>
              <a:ext uri="{FF2B5EF4-FFF2-40B4-BE49-F238E27FC236}">
                <a16:creationId xmlns:a16="http://schemas.microsoft.com/office/drawing/2014/main" id="{6E69B5CC-6CDD-44F5-46B2-E34AE4FB681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17215" y="527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7555733"/>
      </p:ext>
    </p:extLst>
  </p:cSld>
  <p:clrMapOvr>
    <a:masterClrMapping/>
  </p:clrMapOvr>
  <p:transition spd="slow">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8D44D-3641-40DB-AA7A-1ABE0C37D579}"/>
              </a:ext>
            </a:extLst>
          </p:cNvPr>
          <p:cNvSpPr>
            <a:spLocks noGrp="1"/>
          </p:cNvSpPr>
          <p:nvPr>
            <p:ph type="title"/>
          </p:nvPr>
        </p:nvSpPr>
        <p:spPr>
          <a:xfrm>
            <a:off x="1112981" y="462079"/>
            <a:ext cx="8187199" cy="730114"/>
          </a:xfrm>
        </p:spPr>
        <p:txBody>
          <a:bodyPr/>
          <a:lstStyle/>
          <a:p>
            <a:pPr algn="ctr"/>
            <a:r>
              <a:rPr lang="en-US" sz="3200" dirty="0"/>
              <a:t>Danh </a:t>
            </a:r>
            <a:r>
              <a:rPr lang="en-US" sz="3200" dirty="0" err="1"/>
              <a:t>mục</a:t>
            </a:r>
            <a:r>
              <a:rPr lang="en-US" sz="3200" dirty="0"/>
              <a:t> </a:t>
            </a:r>
            <a:r>
              <a:rPr lang="en-US" sz="3200" dirty="0" err="1"/>
              <a:t>tài</a:t>
            </a:r>
            <a:r>
              <a:rPr lang="en-US" sz="3200" dirty="0"/>
              <a:t> </a:t>
            </a:r>
            <a:r>
              <a:rPr lang="en-US" sz="3200" dirty="0" err="1"/>
              <a:t>liệu</a:t>
            </a:r>
            <a:r>
              <a:rPr lang="en-US" sz="3200" dirty="0"/>
              <a:t> </a:t>
            </a:r>
            <a:r>
              <a:rPr lang="en-US" sz="3200" dirty="0" err="1"/>
              <a:t>tham</a:t>
            </a:r>
            <a:r>
              <a:rPr lang="en-US" sz="3200" dirty="0"/>
              <a:t> </a:t>
            </a:r>
            <a:r>
              <a:rPr lang="en-US" sz="3200" dirty="0" err="1"/>
              <a:t>khảo</a:t>
            </a:r>
            <a:endParaRPr lang="en-US" sz="3200" dirty="0"/>
          </a:p>
        </p:txBody>
      </p:sp>
      <p:sp>
        <p:nvSpPr>
          <p:cNvPr id="3" name="Text Placeholder 2">
            <a:extLst>
              <a:ext uri="{FF2B5EF4-FFF2-40B4-BE49-F238E27FC236}">
                <a16:creationId xmlns:a16="http://schemas.microsoft.com/office/drawing/2014/main" id="{0C01E703-0222-40A0-AEEB-A831717975EC}"/>
              </a:ext>
            </a:extLst>
          </p:cNvPr>
          <p:cNvSpPr>
            <a:spLocks noGrp="1"/>
          </p:cNvSpPr>
          <p:nvPr>
            <p:ph type="body" idx="1"/>
          </p:nvPr>
        </p:nvSpPr>
        <p:spPr>
          <a:xfrm>
            <a:off x="997234" y="1620456"/>
            <a:ext cx="8187199" cy="4931059"/>
          </a:xfrm>
        </p:spPr>
        <p:txBody>
          <a:bodyPr/>
          <a:lstStyle/>
          <a:p>
            <a:pPr marL="0" indent="0" algn="just">
              <a:lnSpc>
                <a:spcPct val="107000"/>
              </a:lnSpc>
              <a:spcBef>
                <a:spcPts val="400"/>
              </a:spcBef>
              <a:spcAft>
                <a:spcPts val="400"/>
              </a:spcAft>
              <a:buNone/>
            </a:pPr>
            <a:r>
              <a:rPr lang="en-US" sz="1867" dirty="0"/>
              <a:t> </a:t>
            </a:r>
            <a:r>
              <a:rPr lang="vi-VN" sz="2000" dirty="0"/>
              <a:t>1. Nguyễn Phúc Luân: Ngoại giao Hồ Chí Minh - Lấy chí nhân thay cường bạo, Nxb. Công an nhân dân, Hà Nội, 2003.</a:t>
            </a:r>
            <a:endParaRPr lang="en-US" sz="2000" dirty="0"/>
          </a:p>
          <a:p>
            <a:pPr marL="0" indent="0" algn="just">
              <a:lnSpc>
                <a:spcPct val="107000"/>
              </a:lnSpc>
              <a:spcBef>
                <a:spcPts val="400"/>
              </a:spcBef>
              <a:spcAft>
                <a:spcPts val="400"/>
              </a:spcAft>
              <a:buNone/>
            </a:pPr>
            <a:r>
              <a:rPr lang="vi-VN" sz="2000" dirty="0"/>
              <a:t>2. Hồ Chí Minh: Toàn tập, 15 tập, Nxb. Chính trị quốc gia, Hà Nội, 2011.</a:t>
            </a:r>
            <a:endParaRPr lang="en-US" sz="2000" dirty="0"/>
          </a:p>
          <a:p>
            <a:pPr marL="0" indent="0" algn="just">
              <a:lnSpc>
                <a:spcPct val="107000"/>
              </a:lnSpc>
              <a:spcBef>
                <a:spcPts val="400"/>
              </a:spcBef>
              <a:spcAft>
                <a:spcPts val="400"/>
              </a:spcAft>
              <a:buNone/>
            </a:pPr>
            <a:r>
              <a:rPr lang="vi-VN" sz="2000" dirty="0"/>
              <a:t>3. Nguyễn Dy Niên: Tư tưởng ngoại giao Hồ Chí Minh, Nxb. Chính trị quốc gia, Hà Nội, 2002.</a:t>
            </a:r>
            <a:endParaRPr lang="en-US" sz="2000" dirty="0"/>
          </a:p>
          <a:p>
            <a:pPr marL="0" indent="0" algn="just">
              <a:lnSpc>
                <a:spcPct val="107000"/>
              </a:lnSpc>
              <a:spcBef>
                <a:spcPts val="400"/>
              </a:spcBef>
              <a:spcAft>
                <a:spcPts val="400"/>
              </a:spcAft>
              <a:buNone/>
            </a:pPr>
            <a:r>
              <a:rPr lang="vi-VN" sz="2000" dirty="0"/>
              <a:t>4. Phùng Hữu Phú (Chủ biên): Chiến lược đại đoàn kết Hồ Chí Minh, Nxb. Chính trị quốc gia, Hà Nội, 1995.</a:t>
            </a:r>
            <a:endParaRPr lang="en-US" sz="2000" dirty="0"/>
          </a:p>
          <a:p>
            <a:pPr marL="0" indent="0" algn="just">
              <a:lnSpc>
                <a:spcPct val="107000"/>
              </a:lnSpc>
              <a:spcBef>
                <a:spcPts val="400"/>
              </a:spcBef>
              <a:spcAft>
                <a:spcPts val="400"/>
              </a:spcAft>
              <a:buNone/>
            </a:pPr>
            <a:r>
              <a:rPr lang="vi-VN" sz="2000" dirty="0"/>
              <a:t>5. Song Thành: Hồ Chí Minh – Nhà tư tưởng lỗi lạc, Nxb. Lý luận chính trị, Hà Nội, 2005.</a:t>
            </a:r>
            <a:endParaRPr lang="en-US" sz="2000" dirty="0"/>
          </a:p>
          <a:p>
            <a:pPr marL="0" indent="0" algn="just">
              <a:lnSpc>
                <a:spcPct val="107000"/>
              </a:lnSpc>
              <a:spcBef>
                <a:spcPts val="400"/>
              </a:spcBef>
              <a:spcAft>
                <a:spcPts val="400"/>
              </a:spcAft>
              <a:buNone/>
            </a:pPr>
            <a:r>
              <a:rPr lang="vi-VN" sz="2000" dirty="0"/>
              <a:t>6. Lê Văn Yên: Hồ Chí Minh với chiến lược đoàn kết quốc tế trong cách mạng giải phóng dân tộc, Nxb. Chính trị quốc gia, Hà Nội, 2010</a:t>
            </a:r>
            <a:endParaRPr lang="en-US" sz="2000" dirty="0"/>
          </a:p>
          <a:p>
            <a:pPr>
              <a:buNone/>
            </a:pPr>
            <a:endParaRPr lang="en-US" sz="1867" dirty="0"/>
          </a:p>
        </p:txBody>
      </p:sp>
      <p:pic>
        <p:nvPicPr>
          <p:cNvPr id="4" name="Picture 3">
            <a:extLst>
              <a:ext uri="{FF2B5EF4-FFF2-40B4-BE49-F238E27FC236}">
                <a16:creationId xmlns:a16="http://schemas.microsoft.com/office/drawing/2014/main" id="{ECB491EB-A64E-02F0-7273-0D286DE361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41" y="13765"/>
            <a:ext cx="1549723" cy="1592921"/>
          </a:xfrm>
          <a:prstGeom prst="rect">
            <a:avLst/>
          </a:prstGeom>
        </p:spPr>
      </p:pic>
      <p:grpSp>
        <p:nvGrpSpPr>
          <p:cNvPr id="5" name="Group 4">
            <a:extLst>
              <a:ext uri="{FF2B5EF4-FFF2-40B4-BE49-F238E27FC236}">
                <a16:creationId xmlns:a16="http://schemas.microsoft.com/office/drawing/2014/main" id="{70590173-4E01-4F09-7DB6-6DE7EF889155}"/>
              </a:ext>
            </a:extLst>
          </p:cNvPr>
          <p:cNvGrpSpPr/>
          <p:nvPr/>
        </p:nvGrpSpPr>
        <p:grpSpPr>
          <a:xfrm>
            <a:off x="-761223" y="4016416"/>
            <a:ext cx="4002918" cy="2723920"/>
            <a:chOff x="-633627" y="4016416"/>
            <a:chExt cx="4002918" cy="2723920"/>
          </a:xfrm>
        </p:grpSpPr>
        <p:sp>
          <p:nvSpPr>
            <p:cNvPr id="6" name="Freeform: Shape 5">
              <a:extLst>
                <a:ext uri="{FF2B5EF4-FFF2-40B4-BE49-F238E27FC236}">
                  <a16:creationId xmlns:a16="http://schemas.microsoft.com/office/drawing/2014/main" id="{F24755AC-191A-E14B-94DC-1B1DA1775E31}"/>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chemeClr val="accent2">
                  <a:lumMod val="75000"/>
                </a:schemeClr>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schemeClr val="accent1">
                    <a:lumMod val="75000"/>
                  </a:schemeClr>
                </a:solidFill>
              </a:endParaRPr>
            </a:p>
          </p:txBody>
        </p:sp>
        <p:sp>
          <p:nvSpPr>
            <p:cNvPr id="7" name="Freeform: Shape 6">
              <a:extLst>
                <a:ext uri="{FF2B5EF4-FFF2-40B4-BE49-F238E27FC236}">
                  <a16:creationId xmlns:a16="http://schemas.microsoft.com/office/drawing/2014/main" id="{EC238DCC-EF80-7F80-BC2E-1E9551E3B262}"/>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a:solidFill>
                <a:schemeClr val="accent2">
                  <a:lumMod val="75000"/>
                </a:schemeClr>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schemeClr val="accent1">
                    <a:lumMod val="75000"/>
                  </a:schemeClr>
                </a:solidFill>
              </a:endParaRPr>
            </a:p>
          </p:txBody>
        </p:sp>
      </p:grpSp>
      <p:pic>
        <p:nvPicPr>
          <p:cNvPr id="8" name="Picture 7" descr="C:\Users\QUOC HUY\Desktop\Logo_Đại_học_FPT.png">
            <a:extLst>
              <a:ext uri="{FF2B5EF4-FFF2-40B4-BE49-F238E27FC236}">
                <a16:creationId xmlns:a16="http://schemas.microsoft.com/office/drawing/2014/main" id="{44E0BA32-0020-8289-FBC3-D318F6C1421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17215" y="527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73400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66CED57-C86C-9BC7-D61F-7F41D2388D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E28C7C0C-0F96-039E-924A-7D2F2298FAE7}"/>
              </a:ext>
            </a:extLst>
          </p:cNvPr>
          <p:cNvSpPr txBox="1"/>
          <p:nvPr/>
        </p:nvSpPr>
        <p:spPr>
          <a:xfrm>
            <a:off x="4431657" y="1424214"/>
            <a:ext cx="3328686" cy="923330"/>
          </a:xfrm>
          <a:prstGeom prst="rect">
            <a:avLst/>
          </a:prstGeom>
          <a:noFill/>
        </p:spPr>
        <p:txBody>
          <a:bodyPr wrap="square">
            <a:spAutoFit/>
          </a:bodyPr>
          <a:lstStyle/>
          <a:p>
            <a:r>
              <a:rPr lang="en-US" sz="5400">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Cảm ơn!</a:t>
            </a:r>
          </a:p>
        </p:txBody>
      </p:sp>
      <mc:AlternateContent xmlns:mc="http://schemas.openxmlformats.org/markup-compatibility/2006">
        <mc:Choice xmlns:am3d="http://schemas.microsoft.com/office/drawing/2017/model3d" Requires="am3d">
          <p:graphicFrame>
            <p:nvGraphicFramePr>
              <p:cNvPr id="10" name="3D Model 9" descr="Orbiting solar system">
                <a:extLst>
                  <a:ext uri="{FF2B5EF4-FFF2-40B4-BE49-F238E27FC236}">
                    <a16:creationId xmlns:a16="http://schemas.microsoft.com/office/drawing/2014/main" id="{772BAFBF-9931-CCF9-D4D6-14035ED9BFE0}"/>
                  </a:ext>
                </a:extLst>
              </p:cNvPr>
              <p:cNvGraphicFramePr>
                <a:graphicFrameLocks noChangeAspect="1"/>
              </p:cNvGraphicFramePr>
              <p:nvPr/>
            </p:nvGraphicFramePr>
            <p:xfrm>
              <a:off x="6003403" y="312453"/>
              <a:ext cx="6095999" cy="2223522"/>
            </p:xfrm>
            <a:graphic>
              <a:graphicData uri="http://schemas.microsoft.com/office/drawing/2017/model3d">
                <am3d:model3d r:embed="rId3">
                  <am3d:spPr>
                    <a:xfrm>
                      <a:off x="0" y="0"/>
                      <a:ext cx="6095999" cy="2223522"/>
                    </a:xfrm>
                    <a:prstGeom prst="rect">
                      <a:avLst/>
                    </a:prstGeom>
                  </am3d:spPr>
                  <am3d:camera>
                    <am3d:pos x="0" y="0" z="65307746"/>
                    <am3d:up dx="0" dy="36000000" dz="0"/>
                    <am3d:lookAt x="0" y="0" z="0"/>
                    <am3d:perspective fov="2700000"/>
                  </am3d:camera>
                  <am3d:trans>
                    <am3d:meterPerModelUnit n="77497" d="1000000"/>
                    <am3d:preTrans dx="-5741" dy="0" dz="678543"/>
                    <am3d:scale>
                      <am3d:sx n="1000000" d="1000000"/>
                      <am3d:sy n="1000000" d="1000000"/>
                      <am3d:sz n="1000000" d="1000000"/>
                    </am3d:scale>
                    <am3d:rot ax="1045832" ay="14673" az="4607"/>
                    <am3d:postTrans dx="0" dy="0" dz="0"/>
                  </am3d:trans>
                  <am3d:raster rName="Office3DRenderer" rVer="16.0.8326">
                    <am3d:blip r:embed="rId4"/>
                  </am3d:raster>
                  <am3d:extLst>
                    <a:ext uri="{9A65AA19-BECB-4387-8358-8AD5134E1D82}">
                      <a3danim:embedAnim xmlns:a3danim="http://schemas.microsoft.com/office/drawing/2018/animation/model3d" animId="0">
                        <a3danim:animPr length="326600" count="indefinite"/>
                      </a3danim:embedAnim>
                    </a:ext>
                    <a:ext uri="{E9DE012E-A134-456F-84FE-255F9AAD75C6}">
                      <a3danim:posterFrame xmlns:a3danim="http://schemas.microsoft.com/office/drawing/2018/animation/model3d" animId="0"/>
                    </a:ext>
                  </am3d:extLst>
                  <am3d:objViewport viewportSz="67661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Orbiting solar system">
                <a:extLst>
                  <a:ext uri="{FF2B5EF4-FFF2-40B4-BE49-F238E27FC236}">
                    <a16:creationId xmlns:a16="http://schemas.microsoft.com/office/drawing/2014/main" id="{772BAFBF-9931-CCF9-D4D6-14035ED9BFE0}"/>
                  </a:ext>
                </a:extLst>
              </p:cNvPr>
              <p:cNvPicPr>
                <a:picLocks noGrp="1" noRot="1" noChangeAspect="1" noMove="1" noResize="1" noEditPoints="1" noAdjustHandles="1" noChangeArrowheads="1" noChangeShapeType="1" noCrop="1"/>
              </p:cNvPicPr>
              <p:nvPr/>
            </p:nvPicPr>
            <p:blipFill>
              <a:blip r:embed="rId4"/>
              <a:stretch>
                <a:fillRect/>
              </a:stretch>
            </p:blipFill>
            <p:spPr>
              <a:xfrm>
                <a:off x="6003403" y="312453"/>
                <a:ext cx="6095999" cy="222352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 name="3D Model 1" descr="Heart">
                <a:extLst>
                  <a:ext uri="{FF2B5EF4-FFF2-40B4-BE49-F238E27FC236}">
                    <a16:creationId xmlns:a16="http://schemas.microsoft.com/office/drawing/2014/main" id="{8B614BF3-4252-05AC-12C8-BF20E913F20D}"/>
                  </a:ext>
                </a:extLst>
              </p:cNvPr>
              <p:cNvGraphicFramePr>
                <a:graphicFrameLocks noChangeAspect="1"/>
              </p:cNvGraphicFramePr>
              <p:nvPr/>
            </p:nvGraphicFramePr>
            <p:xfrm>
              <a:off x="11488369" y="5874539"/>
              <a:ext cx="747898" cy="1145513"/>
            </p:xfrm>
            <a:graphic>
              <a:graphicData uri="http://schemas.microsoft.com/office/drawing/2017/model3d">
                <am3d:model3d r:embed="rId5">
                  <am3d:spPr>
                    <a:xfrm>
                      <a:off x="0" y="0"/>
                      <a:ext cx="747898" cy="1145513"/>
                    </a:xfrm>
                    <a:prstGeom prst="rect">
                      <a:avLst/>
                    </a:prstGeom>
                  </am3d:spPr>
                  <am3d:camera>
                    <am3d:pos x="0" y="0" z="63081903"/>
                    <am3d:up dx="0" dy="36000000" dz="0"/>
                    <am3d:lookAt x="0" y="0" z="0"/>
                    <am3d:perspective fov="2700000"/>
                  </am3d:camera>
                  <am3d:trans>
                    <am3d:meterPerModelUnit n="32205763" d="1000000"/>
                    <am3d:preTrans dx="0" dy="-16025263" dz="0"/>
                    <am3d:scale>
                      <am3d:sx n="1000000" d="1000000"/>
                      <am3d:sy n="1000000" d="1000000"/>
                      <am3d:sz n="1000000" d="1000000"/>
                    </am3d:scale>
                    <am3d:rot ax="3645049" ay="-2716782" az="-3105420"/>
                    <am3d:postTrans dx="0" dy="0" dz="0"/>
                  </am3d:trans>
                  <am3d:raster rName="Office3DRenderer" rVer="16.0.8326">
                    <am3d:blip r:embed="rId6"/>
                  </am3d:raster>
                  <am3d:objViewport viewportSz="14484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Heart">
                <a:extLst>
                  <a:ext uri="{FF2B5EF4-FFF2-40B4-BE49-F238E27FC236}">
                    <a16:creationId xmlns:a16="http://schemas.microsoft.com/office/drawing/2014/main" id="{8B614BF3-4252-05AC-12C8-BF20E913F20D}"/>
                  </a:ext>
                </a:extLst>
              </p:cNvPr>
              <p:cNvPicPr>
                <a:picLocks noGrp="1" noRot="1" noChangeAspect="1" noMove="1" noResize="1" noEditPoints="1" noAdjustHandles="1" noChangeArrowheads="1" noChangeShapeType="1" noCrop="1"/>
              </p:cNvPicPr>
              <p:nvPr/>
            </p:nvPicPr>
            <p:blipFill>
              <a:blip r:embed="rId6"/>
              <a:stretch>
                <a:fillRect/>
              </a:stretch>
            </p:blipFill>
            <p:spPr>
              <a:xfrm>
                <a:off x="11488369" y="5874539"/>
                <a:ext cx="747898" cy="114551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3D Model 2" descr="Books On Shelf">
                <a:extLst>
                  <a:ext uri="{FF2B5EF4-FFF2-40B4-BE49-F238E27FC236}">
                    <a16:creationId xmlns:a16="http://schemas.microsoft.com/office/drawing/2014/main" id="{1FC00E89-9217-E9BF-8DC1-E1218BA47A9F}"/>
                  </a:ext>
                </a:extLst>
              </p:cNvPr>
              <p:cNvGraphicFramePr>
                <a:graphicFrameLocks noChangeAspect="1"/>
              </p:cNvGraphicFramePr>
              <p:nvPr/>
            </p:nvGraphicFramePr>
            <p:xfrm>
              <a:off x="9549114" y="5683170"/>
              <a:ext cx="2652428" cy="1391503"/>
            </p:xfrm>
            <a:graphic>
              <a:graphicData uri="http://schemas.microsoft.com/office/drawing/2017/model3d">
                <am3d:model3d r:embed="rId7">
                  <am3d:spPr>
                    <a:xfrm>
                      <a:off x="0" y="0"/>
                      <a:ext cx="2652428" cy="1391503"/>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2071423" ay="-71645" az="-49278"/>
                    <am3d:postTrans dx="0" dy="0" dz="0"/>
                  </am3d:trans>
                  <am3d:raster rName="Office3DRenderer" rVer="16.0.8326">
                    <am3d:blip r:embed="rId8"/>
                  </am3d:raster>
                  <am3d:objViewport viewportSz="28740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Books On Shelf">
                <a:extLst>
                  <a:ext uri="{FF2B5EF4-FFF2-40B4-BE49-F238E27FC236}">
                    <a16:creationId xmlns:a16="http://schemas.microsoft.com/office/drawing/2014/main" id="{1FC00E89-9217-E9BF-8DC1-E1218BA47A9F}"/>
                  </a:ext>
                </a:extLst>
              </p:cNvPr>
              <p:cNvPicPr>
                <a:picLocks noGrp="1" noRot="1" noChangeAspect="1" noMove="1" noResize="1" noEditPoints="1" noAdjustHandles="1" noChangeArrowheads="1" noChangeShapeType="1" noCrop="1"/>
              </p:cNvPicPr>
              <p:nvPr/>
            </p:nvPicPr>
            <p:blipFill>
              <a:blip r:embed="rId8"/>
              <a:stretch>
                <a:fillRect/>
              </a:stretch>
            </p:blipFill>
            <p:spPr>
              <a:xfrm>
                <a:off x="9549114" y="5683170"/>
                <a:ext cx="2652428" cy="1391503"/>
              </a:xfrm>
              <a:prstGeom prst="rect">
                <a:avLst/>
              </a:prstGeom>
              <a:ln>
                <a:noFill/>
              </a:ln>
              <a:effectLst>
                <a:outerShdw blurRad="190500" dist="228600" dir="2700000" algn="ctr">
                  <a:srgbClr val="000000">
                    <a:alpha val="30000"/>
                  </a:srgbClr>
                </a:outerShdw>
              </a:effectLst>
            </p:spPr>
          </p:pic>
        </mc:Fallback>
      </mc:AlternateContent>
    </p:spTree>
    <p:extLst>
      <p:ext uri="{BB962C8B-B14F-4D97-AF65-F5344CB8AC3E}">
        <p14:creationId xmlns:p14="http://schemas.microsoft.com/office/powerpoint/2010/main" val="201201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326600" fill="hold"/>
                                        <p:tgtEl>
                                          <p:spTgt spid="10"/>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a:extLst>
            <a:ext uri="{FF2B5EF4-FFF2-40B4-BE49-F238E27FC236}">
              <a16:creationId xmlns:a16="http://schemas.microsoft.com/office/drawing/2014/main" id="{65A07921-65BF-54B1-A347-A327DBC6A24E}"/>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AFC62F-0B99-92D0-E359-3EEB400E9F75}"/>
              </a:ext>
            </a:extLst>
          </p:cNvPr>
          <p:cNvSpPr/>
          <p:nvPr/>
        </p:nvSpPr>
        <p:spPr>
          <a:xfrm>
            <a:off x="0" y="839673"/>
            <a:ext cx="12191999"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Users\QUOC HUY\Desktop\Logo_Đại_học_FPT.png">
            <a:extLst>
              <a:ext uri="{FF2B5EF4-FFF2-40B4-BE49-F238E27FC236}">
                <a16:creationId xmlns:a16="http://schemas.microsoft.com/office/drawing/2014/main" id="{DE97DA5F-EA36-6C38-04B3-3CD54A5238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6" name="3D Model 5" descr="Saturn">
                <a:extLst>
                  <a:ext uri="{FF2B5EF4-FFF2-40B4-BE49-F238E27FC236}">
                    <a16:creationId xmlns:a16="http://schemas.microsoft.com/office/drawing/2014/main" id="{E41B86C5-1713-F87A-2EAE-F4FB8090BA65}"/>
                  </a:ext>
                </a:extLst>
              </p:cNvPr>
              <p:cNvGraphicFramePr>
                <a:graphicFrameLocks noChangeAspect="1"/>
              </p:cNvGraphicFramePr>
              <p:nvPr/>
            </p:nvGraphicFramePr>
            <p:xfrm>
              <a:off x="8964304" y="4565710"/>
              <a:ext cx="2965623" cy="1939062"/>
            </p:xfrm>
            <a:graphic>
              <a:graphicData uri="http://schemas.microsoft.com/office/drawing/2017/model3d">
                <am3d:model3d r:embed="rId4">
                  <am3d:spPr>
                    <a:xfrm>
                      <a:off x="0" y="0"/>
                      <a:ext cx="2965623" cy="1939062"/>
                    </a:xfrm>
                    <a:prstGeom prst="rect">
                      <a:avLst/>
                    </a:prstGeom>
                  </am3d:spPr>
                  <am3d:camera>
                    <am3d:pos x="0" y="0" z="68798914"/>
                    <am3d:up dx="0" dy="36000000" dz="0"/>
                    <am3d:lookAt x="0" y="0" z="0"/>
                    <am3d:perspective fov="2700000"/>
                  </am3d:camera>
                  <am3d:trans>
                    <am3d:meterPerModelUnit n="1866996" d="1000000"/>
                    <am3d:preTrans dx="-4" dy="0" dz="0"/>
                    <am3d:scale>
                      <am3d:sx n="1000000" d="1000000"/>
                      <am3d:sy n="1000000" d="1000000"/>
                      <am3d:sz n="1000000" d="1000000"/>
                    </am3d:scale>
                    <am3d:rot ax="2023387" ay="1395779" az="886132"/>
                    <am3d:postTrans dx="0" dy="0" dz="0"/>
                  </am3d:trans>
                  <am3d:raster rName="Office3DRenderer" rVer="16.0.8326">
                    <am3d:blip r:embed="rId5"/>
                  </am3d:raster>
                  <am3d:objViewport viewportSz="44484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Saturn">
                <a:extLst>
                  <a:ext uri="{FF2B5EF4-FFF2-40B4-BE49-F238E27FC236}">
                    <a16:creationId xmlns:a16="http://schemas.microsoft.com/office/drawing/2014/main" id="{E41B86C5-1713-F87A-2EAE-F4FB8090BA65}"/>
                  </a:ext>
                </a:extLst>
              </p:cNvPr>
              <p:cNvPicPr>
                <a:picLocks noGrp="1" noRot="1" noChangeAspect="1" noMove="1" noResize="1" noEditPoints="1" noAdjustHandles="1" noChangeArrowheads="1" noChangeShapeType="1" noCrop="1"/>
              </p:cNvPicPr>
              <p:nvPr/>
            </p:nvPicPr>
            <p:blipFill>
              <a:blip r:embed="rId5"/>
              <a:stretch>
                <a:fillRect/>
              </a:stretch>
            </p:blipFill>
            <p:spPr>
              <a:xfrm>
                <a:off x="8964304" y="4565710"/>
                <a:ext cx="2965623" cy="193906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Books On Shelf">
                <a:extLst>
                  <a:ext uri="{FF2B5EF4-FFF2-40B4-BE49-F238E27FC236}">
                    <a16:creationId xmlns:a16="http://schemas.microsoft.com/office/drawing/2014/main" id="{8FB7E912-C46E-1935-85FB-A2EECAE76693}"/>
                  </a:ext>
                </a:extLst>
              </p:cNvPr>
              <p:cNvGraphicFramePr>
                <a:graphicFrameLocks noChangeAspect="1"/>
              </p:cNvGraphicFramePr>
              <p:nvPr/>
            </p:nvGraphicFramePr>
            <p:xfrm>
              <a:off x="344048" y="4371665"/>
              <a:ext cx="3142498" cy="2018817"/>
            </p:xfrm>
            <a:graphic>
              <a:graphicData uri="http://schemas.microsoft.com/office/drawing/2017/model3d">
                <am3d:model3d r:embed="rId6">
                  <am3d:spPr>
                    <a:xfrm>
                      <a:off x="0" y="0"/>
                      <a:ext cx="3142498" cy="2018817"/>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1856887" ay="-876135" az="-515785"/>
                    <am3d:postTrans dx="0" dy="0" dz="0"/>
                  </am3d:trans>
                  <am3d:raster rName="Office3DRenderer" rVer="16.0.8326">
                    <am3d:blip r:embed="rId7"/>
                  </am3d:raster>
                  <am3d:objViewport viewportSz="38662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Books On Shelf">
                <a:extLst>
                  <a:ext uri="{FF2B5EF4-FFF2-40B4-BE49-F238E27FC236}">
                    <a16:creationId xmlns:a16="http://schemas.microsoft.com/office/drawing/2014/main" id="{8FB7E912-C46E-1935-85FB-A2EECAE76693}"/>
                  </a:ext>
                </a:extLst>
              </p:cNvPr>
              <p:cNvPicPr>
                <a:picLocks noGrp="1" noRot="1" noChangeAspect="1" noMove="1" noResize="1" noEditPoints="1" noAdjustHandles="1" noChangeArrowheads="1" noChangeShapeType="1" noCrop="1"/>
              </p:cNvPicPr>
              <p:nvPr/>
            </p:nvPicPr>
            <p:blipFill>
              <a:blip r:embed="rId7"/>
              <a:stretch>
                <a:fillRect/>
              </a:stretch>
            </p:blipFill>
            <p:spPr>
              <a:xfrm>
                <a:off x="344048" y="4371665"/>
                <a:ext cx="3142498" cy="2018817"/>
              </a:xfrm>
              <a:prstGeom prst="rect">
                <a:avLst/>
              </a:prstGeom>
              <a:ln>
                <a:noFill/>
              </a:ln>
              <a:effectLst>
                <a:outerShdw blurRad="190500" dist="228600" dir="2700000" algn="ctr">
                  <a:srgbClr val="000000">
                    <a:alpha val="30000"/>
                  </a:srgbClr>
                </a:outerShdw>
              </a:effectLst>
            </p:spPr>
          </p:pic>
        </mc:Fallback>
      </mc:AlternateContent>
      <p:sp>
        <p:nvSpPr>
          <p:cNvPr id="11" name="Shape 129">
            <a:extLst>
              <a:ext uri="{FF2B5EF4-FFF2-40B4-BE49-F238E27FC236}">
                <a16:creationId xmlns:a16="http://schemas.microsoft.com/office/drawing/2014/main" id="{C072D644-8B7B-F23A-DCD2-E7B318B33D35}"/>
              </a:ext>
            </a:extLst>
          </p:cNvPr>
          <p:cNvSpPr txBox="1">
            <a:spLocks/>
          </p:cNvSpPr>
          <p:nvPr/>
        </p:nvSpPr>
        <p:spPr>
          <a:xfrm>
            <a:off x="3935548" y="1725501"/>
            <a:ext cx="5919358" cy="1385279"/>
          </a:xfrm>
          <a:prstGeom prst="rect">
            <a:avLst/>
          </a:prstGeom>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5.</a:t>
            </a:r>
            <a:r>
              <a:rPr lang="vi-VN" sz="25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I. Tư Tưởng Hồ Chí Minh Về Đại Đoàn Kết Toàn Dân Tộc</a:t>
            </a:r>
            <a:endParaRPr lang="en-US" sz="25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4" name="Title 1">
            <a:extLst>
              <a:ext uri="{FF2B5EF4-FFF2-40B4-BE49-F238E27FC236}">
                <a16:creationId xmlns:a16="http://schemas.microsoft.com/office/drawing/2014/main" id="{F8DCD2A4-CF3C-8690-A713-0985AF8A6EAA}"/>
              </a:ext>
            </a:extLst>
          </p:cNvPr>
          <p:cNvSpPr txBox="1">
            <a:spLocks/>
          </p:cNvSpPr>
          <p:nvPr/>
        </p:nvSpPr>
        <p:spPr>
          <a:xfrm>
            <a:off x="4295774" y="3150386"/>
            <a:ext cx="5559132" cy="9080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5.1.3. </a:t>
            </a:r>
            <a:r>
              <a:rPr lang="vi-VN" sz="25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Điều kiện đề xây dựng khối đại đoàn kết toàn dân tộc</a:t>
            </a:r>
            <a:endParaRPr lang="en-US" sz="25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Tree>
    <p:extLst>
      <p:ext uri="{BB962C8B-B14F-4D97-AF65-F5344CB8AC3E}">
        <p14:creationId xmlns:p14="http://schemas.microsoft.com/office/powerpoint/2010/main" val="400240182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BFD26739-14B8-A13A-5DF5-EE62B5A4A063}"/>
              </a:ext>
            </a:extLst>
          </p:cNvPr>
          <p:cNvGraphicFramePr/>
          <p:nvPr>
            <p:extLst>
              <p:ext uri="{D42A27DB-BD31-4B8C-83A1-F6EECF244321}">
                <p14:modId xmlns:p14="http://schemas.microsoft.com/office/powerpoint/2010/main" val="3666076893"/>
              </p:ext>
            </p:extLst>
          </p:nvPr>
        </p:nvGraphicFramePr>
        <p:xfrm>
          <a:off x="335671" y="601884"/>
          <a:ext cx="10995950" cy="605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D4468F3A-FE9D-E9BA-1067-5EA989D5BCA9}"/>
              </a:ext>
            </a:extLst>
          </p:cNvPr>
          <p:cNvSpPr txBox="1"/>
          <p:nvPr/>
        </p:nvSpPr>
        <p:spPr>
          <a:xfrm>
            <a:off x="648182" y="601884"/>
            <a:ext cx="3507129" cy="1446550"/>
          </a:xfrm>
          <a:prstGeom prst="rect">
            <a:avLst/>
          </a:prstGeom>
          <a:noFill/>
        </p:spPr>
        <p:txBody>
          <a:bodyPr wrap="square">
            <a:spAutoFit/>
          </a:bodyPr>
          <a:lstStyle/>
          <a:p>
            <a:pPr marL="57150" lvl="1" algn="just"/>
            <a:r>
              <a:rPr lang="vi-VN" sz="2200">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Để xây dựng khối đại đoàn kết dân tộc, quy tụ, đoàn kết được mọi giai cấp, tầng lớp cần phải bảo đảm cảc điều kiện sau đây:</a:t>
            </a:r>
            <a:endParaRPr lang="en-US" sz="2200">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grpSp>
        <p:nvGrpSpPr>
          <p:cNvPr id="5" name="Group 4">
            <a:extLst>
              <a:ext uri="{FF2B5EF4-FFF2-40B4-BE49-F238E27FC236}">
                <a16:creationId xmlns:a16="http://schemas.microsoft.com/office/drawing/2014/main" id="{F526B996-4B7A-399F-279A-C06BA752CEED}"/>
              </a:ext>
            </a:extLst>
          </p:cNvPr>
          <p:cNvGrpSpPr/>
          <p:nvPr/>
        </p:nvGrpSpPr>
        <p:grpSpPr>
          <a:xfrm>
            <a:off x="-761223" y="4016416"/>
            <a:ext cx="4002918" cy="2723920"/>
            <a:chOff x="-633627" y="4016416"/>
            <a:chExt cx="4002918" cy="2723920"/>
          </a:xfrm>
        </p:grpSpPr>
        <p:sp>
          <p:nvSpPr>
            <p:cNvPr id="6" name="Freeform: Shape 5">
              <a:extLst>
                <a:ext uri="{FF2B5EF4-FFF2-40B4-BE49-F238E27FC236}">
                  <a16:creationId xmlns:a16="http://schemas.microsoft.com/office/drawing/2014/main" id="{50F4CBF8-FAFE-8F5E-57E0-AA520014CECE}"/>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8" name="Freeform: Shape 7">
              <a:extLst>
                <a:ext uri="{FF2B5EF4-FFF2-40B4-BE49-F238E27FC236}">
                  <a16:creationId xmlns:a16="http://schemas.microsoft.com/office/drawing/2014/main" id="{B40645AE-453E-9026-068C-C0CF7E90A025}"/>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pic>
        <p:nvPicPr>
          <p:cNvPr id="9" name="Picture 8" descr="C:\Users\QUOC HUY\Desktop\Logo_Đại_học_FPT.png">
            <a:extLst>
              <a:ext uri="{FF2B5EF4-FFF2-40B4-BE49-F238E27FC236}">
                <a16:creationId xmlns:a16="http://schemas.microsoft.com/office/drawing/2014/main" id="{B1EFA1AD-5143-2790-F771-CBA33FD109A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17215" y="527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1335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92;p31">
            <a:extLst>
              <a:ext uri="{FF2B5EF4-FFF2-40B4-BE49-F238E27FC236}">
                <a16:creationId xmlns:a16="http://schemas.microsoft.com/office/drawing/2014/main" id="{EBF6AFB0-D915-BBE2-1033-26D87003DF6D}"/>
              </a:ext>
            </a:extLst>
          </p:cNvPr>
          <p:cNvPicPr preferRelativeResize="0"/>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0" y="-104172"/>
            <a:ext cx="12191999" cy="6962171"/>
          </a:xfrm>
          <a:prstGeom prst="rect">
            <a:avLst/>
          </a:prstGeom>
          <a:ln w="127000"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5" name="Title 1">
            <a:extLst>
              <a:ext uri="{FF2B5EF4-FFF2-40B4-BE49-F238E27FC236}">
                <a16:creationId xmlns:a16="http://schemas.microsoft.com/office/drawing/2014/main" id="{D18CC41B-2164-1968-AE04-34B3C5845830}"/>
              </a:ext>
            </a:extLst>
          </p:cNvPr>
          <p:cNvSpPr>
            <a:spLocks noGrp="1"/>
          </p:cNvSpPr>
          <p:nvPr>
            <p:ph type="title"/>
          </p:nvPr>
        </p:nvSpPr>
        <p:spPr>
          <a:xfrm>
            <a:off x="1515010" y="895816"/>
            <a:ext cx="8685112" cy="618714"/>
          </a:xfrm>
        </p:spPr>
        <p:txBody>
          <a:bodyPr>
            <a:noAutofit/>
          </a:bodyPr>
          <a:lstStyle/>
          <a:p>
            <a:r>
              <a:rPr lang="en-US" sz="2200" b="1" i="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1, </a:t>
            </a:r>
            <a:r>
              <a:rPr lang="en-US" sz="2200" b="1" i="1"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P</a:t>
            </a:r>
            <a:r>
              <a:rPr lang="en-US" sz="2200" b="1" i="1" dirty="0" err="1">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hải</a:t>
            </a:r>
            <a:r>
              <a:rPr lang="en-US" sz="2200" b="1" i="1" dirty="0">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 </a:t>
            </a:r>
            <a:r>
              <a:rPr lang="en-US" sz="2200" b="1" i="1" dirty="0" err="1">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lấy</a:t>
            </a:r>
            <a:r>
              <a:rPr lang="en-US" sz="2200" b="1" i="1" dirty="0">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 </a:t>
            </a:r>
            <a:r>
              <a:rPr lang="en-US" sz="2200" b="1" i="1" dirty="0" err="1">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lợi</a:t>
            </a:r>
            <a:r>
              <a:rPr lang="en-US" sz="2200" b="1" i="1" dirty="0">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 </a:t>
            </a:r>
            <a:r>
              <a:rPr lang="en-US" sz="2200" b="1" i="1" dirty="0" err="1">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ích</a:t>
            </a:r>
            <a:r>
              <a:rPr lang="en-US" sz="2200" b="1" i="1" dirty="0">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 </a:t>
            </a:r>
            <a:r>
              <a:rPr lang="en-US" sz="2200" b="1" i="1" dirty="0" err="1">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chung</a:t>
            </a:r>
            <a:r>
              <a:rPr lang="en-US" sz="2200" b="1" i="1" dirty="0">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 </a:t>
            </a:r>
            <a:r>
              <a:rPr lang="en-US" sz="2200" b="1" i="1" dirty="0" err="1">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làm</a:t>
            </a:r>
            <a:r>
              <a:rPr lang="en-US" sz="2200" b="1" i="1" dirty="0">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 </a:t>
            </a:r>
            <a:r>
              <a:rPr lang="en-US" sz="2200" b="1" i="1" dirty="0" err="1">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điểm</a:t>
            </a:r>
            <a:r>
              <a:rPr lang="en-US" sz="2200" b="1" i="1" dirty="0">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 </a:t>
            </a:r>
            <a:r>
              <a:rPr lang="en-US" sz="2200" b="1" i="1" dirty="0" err="1">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quy</a:t>
            </a:r>
            <a:r>
              <a:rPr lang="en-US" sz="2200" b="1" i="1" dirty="0">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 </a:t>
            </a:r>
            <a:r>
              <a:rPr lang="en-US" sz="2200" b="1" i="1" dirty="0" err="1">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tụ</a:t>
            </a:r>
            <a:r>
              <a:rPr lang="en-US" sz="2200" b="1" i="1" dirty="0">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 </a:t>
            </a:r>
            <a:r>
              <a:rPr lang="en-US" sz="2200" b="1" i="1" dirty="0" err="1">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đồng</a:t>
            </a:r>
            <a:r>
              <a:rPr lang="en-US" sz="2200" b="1" i="1" dirty="0">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 </a:t>
            </a:r>
            <a:r>
              <a:rPr lang="en-US" sz="2200" b="1" i="1" dirty="0" err="1">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thời</a:t>
            </a:r>
            <a:r>
              <a:rPr lang="en-US" sz="2200" b="1" i="1" dirty="0">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 </a:t>
            </a:r>
            <a:r>
              <a:rPr lang="en-US" sz="2200" b="1" i="1" dirty="0" err="1">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tôn</a:t>
            </a:r>
            <a:r>
              <a:rPr lang="en-US" sz="2200" b="1" i="1" dirty="0">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 </a:t>
            </a:r>
            <a:r>
              <a:rPr lang="en-US" sz="2200" b="1" i="1" dirty="0" err="1">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trọng</a:t>
            </a:r>
            <a:r>
              <a:rPr lang="en-US" sz="2200" b="1" i="1" dirty="0">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 </a:t>
            </a:r>
            <a:r>
              <a:rPr lang="en-US" sz="2200" b="1" i="1" dirty="0" err="1">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những</a:t>
            </a:r>
            <a:r>
              <a:rPr lang="en-US" sz="2200" b="1" i="1" dirty="0">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 </a:t>
            </a:r>
            <a:r>
              <a:rPr lang="en-US" sz="2200" b="1" i="1" dirty="0" err="1">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lợi</a:t>
            </a:r>
            <a:r>
              <a:rPr lang="en-US" sz="2200" b="1" i="1" dirty="0">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 </a:t>
            </a:r>
            <a:r>
              <a:rPr lang="en-US" sz="2200" b="1" i="1" dirty="0" err="1">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ích</a:t>
            </a:r>
            <a:r>
              <a:rPr lang="en-US" sz="2200" b="1" i="1" dirty="0">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 </a:t>
            </a:r>
            <a:r>
              <a:rPr lang="en-US" sz="2200" b="1" i="1" dirty="0" err="1">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khác</a:t>
            </a:r>
            <a:r>
              <a:rPr lang="en-US" sz="2200" b="1" i="1" dirty="0">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 </a:t>
            </a:r>
            <a:r>
              <a:rPr lang="en-US" sz="2200" b="1" i="1" dirty="0" err="1">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biệt</a:t>
            </a:r>
            <a:r>
              <a:rPr lang="en-US" sz="2200" b="1" i="1" dirty="0">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 </a:t>
            </a:r>
            <a:r>
              <a:rPr lang="en-US" sz="2200" b="1" i="1" dirty="0" err="1">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chính</a:t>
            </a:r>
            <a:r>
              <a:rPr lang="en-US" sz="2200" b="1" i="1" dirty="0">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 </a:t>
            </a:r>
            <a:r>
              <a:rPr lang="en-US" sz="2200" b="1" i="1" dirty="0" err="1">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đáng</a:t>
            </a:r>
            <a:endParaRPr lang="en-US" sz="2200" b="1" dirty="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6" name="Rectangle 5">
            <a:extLst>
              <a:ext uri="{FF2B5EF4-FFF2-40B4-BE49-F238E27FC236}">
                <a16:creationId xmlns:a16="http://schemas.microsoft.com/office/drawing/2014/main" id="{A63F426B-2C96-7420-BDCC-56CDEA155344}"/>
              </a:ext>
            </a:extLst>
          </p:cNvPr>
          <p:cNvSpPr/>
          <p:nvPr/>
        </p:nvSpPr>
        <p:spPr>
          <a:xfrm>
            <a:off x="1383957" y="2199379"/>
            <a:ext cx="9391135" cy="3337067"/>
          </a:xfrm>
          <a:prstGeom prst="rect">
            <a:avLst/>
          </a:prstGeom>
          <a:solidFill>
            <a:schemeClr val="accent2">
              <a:lumMod val="20000"/>
              <a:lumOff val="80000"/>
              <a:alpha val="40000"/>
            </a:schemeClr>
          </a:solidFill>
        </p:spPr>
        <p:txBody>
          <a:bodyPr wrap="square">
            <a:spAutoFit/>
          </a:bodyPr>
          <a:lstStyle/>
          <a:p>
            <a:pPr marL="285750" indent="-285750" algn="just">
              <a:lnSpc>
                <a:spcPct val="150000"/>
              </a:lnSpc>
              <a:buFont typeface="Wingdings" panose="05000000000000000000" pitchFamily="2" charset="2"/>
              <a:buChar char="v"/>
            </a:pP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Chỉ</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có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xử</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lý</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tốt</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quan</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hệ</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lợi</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ích</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trong</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đó</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tìm</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ra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điểm</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tương</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đồng</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lợi</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ích</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chung</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thì</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mới</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đoàn</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kết</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được</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lực</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lượng</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a:t>
            </a:r>
          </a:p>
          <a:p>
            <a:pPr marL="285750" indent="-285750" algn="just">
              <a:lnSpc>
                <a:spcPct val="150000"/>
              </a:lnSpc>
              <a:buFont typeface="Wingdings" panose="05000000000000000000" pitchFamily="2" charset="2"/>
              <a:buChar char="v"/>
            </a:pP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Đoàn</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kết</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phải</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lấy</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lợi</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ích</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tối</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cao</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của</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dân</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tộc</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lợi</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ích</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căn</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bản</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của</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nhân</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dân</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lao</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động</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làm</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mục</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tiêu</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phấn</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đấu</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đây</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là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nguyên</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tắc</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bất</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di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bất</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dịch</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là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ngọn</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cờ</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đoàn</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kết</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là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mẫu</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số</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chung</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để</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quy</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tụ</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các</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tầng</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lớp,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gaii</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cấp</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đảng</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phái</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dân</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tộc</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và</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tôn</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giáo</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vào</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trong</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Mặt</a:t>
            </a:r>
            <a:r>
              <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trận</a:t>
            </a:r>
            <a:r>
              <a:rPr lang="en-US" sz="240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a:t>
            </a:r>
            <a:endParaRPr lang="en-US" sz="24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7" name="Hexagon 6">
            <a:extLst>
              <a:ext uri="{FF2B5EF4-FFF2-40B4-BE49-F238E27FC236}">
                <a16:creationId xmlns:a16="http://schemas.microsoft.com/office/drawing/2014/main" id="{C3D792F8-949C-A76F-4A34-F93C388163B8}"/>
              </a:ext>
            </a:extLst>
          </p:cNvPr>
          <p:cNvSpPr/>
          <p:nvPr/>
        </p:nvSpPr>
        <p:spPr>
          <a:xfrm rot="991031">
            <a:off x="24352" y="-149552"/>
            <a:ext cx="960945" cy="833073"/>
          </a:xfrm>
          <a:prstGeom prst="hexagon">
            <a:avLst>
              <a:gd name="adj" fmla="val 26671"/>
              <a:gd name="vf" fmla="val 115470"/>
            </a:avLst>
          </a:prstGeom>
          <a:solidFill>
            <a:schemeClr val="accent2">
              <a:lumMod val="20000"/>
              <a:lumOff val="8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FF0000"/>
                </a:solidFill>
              </a:rPr>
              <a:t>5.1.3</a:t>
            </a:r>
          </a:p>
        </p:txBody>
      </p:sp>
      <p:grpSp>
        <p:nvGrpSpPr>
          <p:cNvPr id="8" name="Group 7">
            <a:extLst>
              <a:ext uri="{FF2B5EF4-FFF2-40B4-BE49-F238E27FC236}">
                <a16:creationId xmlns:a16="http://schemas.microsoft.com/office/drawing/2014/main" id="{D1A4E8C1-8825-C4B8-7893-378EA0FBE008}"/>
              </a:ext>
            </a:extLst>
          </p:cNvPr>
          <p:cNvGrpSpPr/>
          <p:nvPr/>
        </p:nvGrpSpPr>
        <p:grpSpPr>
          <a:xfrm>
            <a:off x="-761223" y="4016416"/>
            <a:ext cx="4002918" cy="2723920"/>
            <a:chOff x="-633627" y="4016416"/>
            <a:chExt cx="4002918" cy="2723920"/>
          </a:xfrm>
        </p:grpSpPr>
        <p:sp>
          <p:nvSpPr>
            <p:cNvPr id="9" name="Freeform: Shape 8">
              <a:extLst>
                <a:ext uri="{FF2B5EF4-FFF2-40B4-BE49-F238E27FC236}">
                  <a16:creationId xmlns:a16="http://schemas.microsoft.com/office/drawing/2014/main" id="{8BAB9752-2008-3358-4194-EA22DF555DFA}"/>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FF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0" name="Freeform: Shape 9">
              <a:extLst>
                <a:ext uri="{FF2B5EF4-FFF2-40B4-BE49-F238E27FC236}">
                  <a16:creationId xmlns:a16="http://schemas.microsoft.com/office/drawing/2014/main" id="{90E6920C-42C9-2E9B-739B-2C097CF99619}"/>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a:solidFill>
                <a:srgbClr val="FFFF0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pic>
        <p:nvPicPr>
          <p:cNvPr id="11" name="Picture 10" descr="C:\Users\QUOC HUY\Desktop\Logo_Đại_học_FPT.png">
            <a:extLst>
              <a:ext uri="{FF2B5EF4-FFF2-40B4-BE49-F238E27FC236}">
                <a16:creationId xmlns:a16="http://schemas.microsoft.com/office/drawing/2014/main" id="{DB0C4BCF-F17F-3944-A692-876DC48FBD2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17215" y="527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837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oogle Shape;192;p31">
            <a:extLst>
              <a:ext uri="{FF2B5EF4-FFF2-40B4-BE49-F238E27FC236}">
                <a16:creationId xmlns:a16="http://schemas.microsoft.com/office/drawing/2014/main" id="{55E052CC-30DE-AB95-ED50-1B3240190687}"/>
              </a:ext>
            </a:extLst>
          </p:cNvPr>
          <p:cNvPicPr preferRelativeResize="0"/>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0" y="-135924"/>
            <a:ext cx="12192000" cy="6993924"/>
          </a:xfrm>
          <a:prstGeom prst="rect">
            <a:avLst/>
          </a:prstGeom>
          <a:ln w="9525" cap="rnd">
            <a:solidFill>
              <a:schemeClr val="tx1"/>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1" name="Hexagon 10">
            <a:extLst>
              <a:ext uri="{FF2B5EF4-FFF2-40B4-BE49-F238E27FC236}">
                <a16:creationId xmlns:a16="http://schemas.microsoft.com/office/drawing/2014/main" id="{FBD92B82-53FD-893C-78FC-8D3911C62FD5}"/>
              </a:ext>
            </a:extLst>
          </p:cNvPr>
          <p:cNvSpPr/>
          <p:nvPr/>
        </p:nvSpPr>
        <p:spPr>
          <a:xfrm rot="991031">
            <a:off x="24352" y="-149552"/>
            <a:ext cx="960945" cy="833073"/>
          </a:xfrm>
          <a:prstGeom prst="hexagon">
            <a:avLst>
              <a:gd name="adj" fmla="val 26671"/>
              <a:gd name="vf" fmla="val 115470"/>
            </a:avLst>
          </a:prstGeom>
          <a:solidFill>
            <a:schemeClr val="accent2">
              <a:lumMod val="20000"/>
              <a:lumOff val="8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FF0000"/>
                </a:solidFill>
              </a:rPr>
              <a:t>5.1.3</a:t>
            </a:r>
          </a:p>
        </p:txBody>
      </p:sp>
      <p:pic>
        <p:nvPicPr>
          <p:cNvPr id="17" name="Picture 3" descr="https://lh4.googleusercontent.com/uazs58X1JUfkDhUv8gjo2UudUX-yZ4fL_n7dABZCvEdtfixkU_TkI6-LFzmaEZF4D6GN9FG17UxAh4SESmvOdp6lmEU83VYjvxoTd9MumGasCio2XyTHq41MS0ZevkszH59m6Xoj6A">
            <a:extLst>
              <a:ext uri="{FF2B5EF4-FFF2-40B4-BE49-F238E27FC236}">
                <a16:creationId xmlns:a16="http://schemas.microsoft.com/office/drawing/2014/main" id="{9FB804BC-3401-F82C-47DA-1D650F7971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3181" y="1779104"/>
            <a:ext cx="4561841" cy="3143108"/>
          </a:xfrm>
          <a:prstGeom prst="rect">
            <a:avLst/>
          </a:prstGeom>
          <a:no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a:extLst>
            <a:ext uri="{909E8E84-426E-40DD-AFC4-6F175D3DCCD1}">
              <a14:hiddenFill xmlns:a14="http://schemas.microsoft.com/office/drawing/2010/main">
                <a:solidFill>
                  <a:srgbClr val="FFFFFF"/>
                </a:solidFill>
              </a14:hiddenFill>
            </a:ext>
          </a:extLst>
        </p:spPr>
      </p:pic>
      <p:pic>
        <p:nvPicPr>
          <p:cNvPr id="18" name="Picture 2" descr="https://lh6.googleusercontent.com/08kvjTyRAopxe8IKWNvG_9dstXGv1m42q4VyXRzFgDY0phzv5nhmB0lpf2QM9jJZhulDySLBliNkrUWESYv84RRbMWVDVGvZe1yeGhcJZvVGUZ14YLIMxtlAUQ-2RloOfKriXp0f3g">
            <a:extLst>
              <a:ext uri="{FF2B5EF4-FFF2-40B4-BE49-F238E27FC236}">
                <a16:creationId xmlns:a16="http://schemas.microsoft.com/office/drawing/2014/main" id="{FC21B4D5-08EC-1EEB-53F5-72C07DE9A8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6945" y="1779105"/>
            <a:ext cx="4176146" cy="3143109"/>
          </a:xfrm>
          <a:prstGeom prst="rect">
            <a:avLst/>
          </a:prstGeom>
          <a:no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F4FE2A40-D79E-95C3-9DD6-85A4477D77C1}"/>
              </a:ext>
            </a:extLst>
          </p:cNvPr>
          <p:cNvSpPr/>
          <p:nvPr/>
        </p:nvSpPr>
        <p:spPr>
          <a:xfrm>
            <a:off x="1248032" y="494882"/>
            <a:ext cx="7821827" cy="430887"/>
          </a:xfrm>
          <a:prstGeom prst="rect">
            <a:avLst/>
          </a:prstGeom>
        </p:spPr>
        <p:txBody>
          <a:bodyPr wrap="square" anchor="ctr">
            <a:spAutoFit/>
          </a:bodyPr>
          <a:lstStyle/>
          <a:p>
            <a:pPr fontAlgn="base">
              <a:spcAft>
                <a:spcPts val="1600"/>
              </a:spcAft>
            </a:pPr>
            <a:r>
              <a:rPr lang="en-US" sz="2200" b="1" i="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2, </a:t>
            </a:r>
            <a:r>
              <a:rPr lang="vi-VN" sz="2200" b="1" i="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Kế thừa truyền thống yêu nước -nhân nghĩa- đoàn kết của dân tộc</a:t>
            </a:r>
            <a:endParaRPr lang="en-US" sz="2200" b="1" i="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20" name="Rectangle 19">
            <a:extLst>
              <a:ext uri="{FF2B5EF4-FFF2-40B4-BE49-F238E27FC236}">
                <a16:creationId xmlns:a16="http://schemas.microsoft.com/office/drawing/2014/main" id="{C5830673-15FA-E313-2156-53290F784DB9}"/>
              </a:ext>
            </a:extLst>
          </p:cNvPr>
          <p:cNvSpPr/>
          <p:nvPr/>
        </p:nvSpPr>
        <p:spPr>
          <a:xfrm>
            <a:off x="2347784" y="5555902"/>
            <a:ext cx="7648832" cy="861774"/>
          </a:xfrm>
          <a:prstGeom prst="rect">
            <a:avLst/>
          </a:prstGeom>
          <a:solidFill>
            <a:schemeClr val="accent4">
              <a:lumMod val="20000"/>
              <a:lumOff val="80000"/>
              <a:alpha val="57000"/>
            </a:schemeClr>
          </a:solidFill>
        </p:spPr>
        <p:txBody>
          <a:bodyPr wrap="square">
            <a:spAutoFit/>
          </a:bodyPr>
          <a:lstStyle/>
          <a:p>
            <a:pPr algn="ctr"/>
            <a:r>
              <a:rPr lang="en-US" sz="2500" i="1">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Y</a:t>
            </a:r>
            <a:r>
              <a:rPr lang="vi-VN" sz="2500" i="1">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êu nước -nhân nghĩa- đoàn kết </a:t>
            </a:r>
            <a:r>
              <a:rPr lang="en-US" sz="2500">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Là </a:t>
            </a:r>
            <a:r>
              <a:rPr lang="en-US" sz="2500" dirty="0" err="1">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cội</a:t>
            </a:r>
            <a:r>
              <a:rPr lang="en-US" sz="2500" dirty="0">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500" dirty="0" err="1">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nguồn</a:t>
            </a:r>
            <a:r>
              <a:rPr lang="en-US" sz="2500" dirty="0">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500" dirty="0" err="1">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sức</a:t>
            </a:r>
            <a:r>
              <a:rPr lang="en-US" sz="2500" dirty="0">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500" dirty="0" err="1">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mạnh</a:t>
            </a:r>
            <a:r>
              <a:rPr lang="en-US" sz="2500" dirty="0">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500" dirty="0" err="1">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vô</a:t>
            </a:r>
            <a:r>
              <a:rPr lang="en-US" sz="2500" dirty="0">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500" dirty="0" err="1">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địch</a:t>
            </a:r>
            <a:r>
              <a:rPr lang="en-US" sz="2500" dirty="0">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500" dirty="0" err="1">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để</a:t>
            </a:r>
            <a:r>
              <a:rPr lang="en-US" sz="2500" dirty="0">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500" dirty="0" err="1">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cả</a:t>
            </a:r>
            <a:r>
              <a:rPr lang="en-US" sz="2500" dirty="0">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500" dirty="0" err="1">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dân</a:t>
            </a:r>
            <a:r>
              <a:rPr lang="en-US" sz="2500" dirty="0">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500" dirty="0" err="1">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tộc</a:t>
            </a:r>
            <a:r>
              <a:rPr lang="en-US" sz="2500" dirty="0">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500" dirty="0" err="1">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chiến</a:t>
            </a:r>
            <a:r>
              <a:rPr lang="en-US" sz="2500" dirty="0">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500" dirty="0" err="1">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đấu</a:t>
            </a:r>
            <a:r>
              <a:rPr lang="en-US" sz="2500" dirty="0">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500" dirty="0" err="1">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và</a:t>
            </a:r>
            <a:r>
              <a:rPr lang="en-US" sz="2500" dirty="0">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500" dirty="0" err="1">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chiến</a:t>
            </a:r>
            <a:r>
              <a:rPr lang="en-US" sz="2500" dirty="0">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500" dirty="0" err="1">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thắng</a:t>
            </a:r>
            <a:r>
              <a:rPr lang="en-US" sz="2500" dirty="0">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500" dirty="0" err="1">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mọi</a:t>
            </a:r>
            <a:r>
              <a:rPr lang="en-US" sz="2500" dirty="0">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500" dirty="0" err="1">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thiên</a:t>
            </a:r>
            <a:r>
              <a:rPr lang="en-US" sz="2500" dirty="0">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 tai, </a:t>
            </a:r>
            <a:r>
              <a:rPr lang="en-US" sz="2500" dirty="0" err="1">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địch</a:t>
            </a:r>
            <a:r>
              <a:rPr lang="en-US" sz="2500" dirty="0">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500" dirty="0" err="1">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họa</a:t>
            </a:r>
            <a:r>
              <a:rPr lang="en-US" sz="2500" dirty="0">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a:t>
            </a:r>
          </a:p>
        </p:txBody>
      </p:sp>
      <p:sp>
        <p:nvSpPr>
          <p:cNvPr id="22" name="TextBox 21">
            <a:extLst>
              <a:ext uri="{FF2B5EF4-FFF2-40B4-BE49-F238E27FC236}">
                <a16:creationId xmlns:a16="http://schemas.microsoft.com/office/drawing/2014/main" id="{10C12196-1D27-6705-C292-FE3C3FE6C556}"/>
              </a:ext>
            </a:extLst>
          </p:cNvPr>
          <p:cNvSpPr txBox="1"/>
          <p:nvPr/>
        </p:nvSpPr>
        <p:spPr>
          <a:xfrm>
            <a:off x="9780608" y="949982"/>
            <a:ext cx="2205446" cy="1631216"/>
          </a:xfrm>
          <a:prstGeom prst="rect">
            <a:avLst/>
          </a:prstGeom>
          <a:noFill/>
        </p:spPr>
        <p:txBody>
          <a:bodyPr wrap="square">
            <a:spAutoFit/>
          </a:bodyPr>
          <a:lstStyle/>
          <a:p>
            <a:pPr algn="ctr" fontAlgn="base">
              <a:spcAft>
                <a:spcPts val="1600"/>
              </a:spcAft>
            </a:pPr>
            <a:r>
              <a:rPr lang="vi-VN" sz="2000">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Là truyền thống được hình thành, củng cố và phát triển trong suốt quá trình dựng nước và giữ nước.</a:t>
            </a:r>
            <a:endParaRPr lang="en-US" sz="2000" dirty="0">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grpSp>
        <p:nvGrpSpPr>
          <p:cNvPr id="23" name="Group 22">
            <a:extLst>
              <a:ext uri="{FF2B5EF4-FFF2-40B4-BE49-F238E27FC236}">
                <a16:creationId xmlns:a16="http://schemas.microsoft.com/office/drawing/2014/main" id="{2B72D17D-4524-97F2-E379-71125748FD69}"/>
              </a:ext>
            </a:extLst>
          </p:cNvPr>
          <p:cNvGrpSpPr/>
          <p:nvPr/>
        </p:nvGrpSpPr>
        <p:grpSpPr>
          <a:xfrm>
            <a:off x="-761223" y="4016416"/>
            <a:ext cx="4002918" cy="2723920"/>
            <a:chOff x="-633627" y="4016416"/>
            <a:chExt cx="4002918" cy="2723920"/>
          </a:xfrm>
        </p:grpSpPr>
        <p:sp>
          <p:nvSpPr>
            <p:cNvPr id="24" name="Freeform: Shape 23">
              <a:extLst>
                <a:ext uri="{FF2B5EF4-FFF2-40B4-BE49-F238E27FC236}">
                  <a16:creationId xmlns:a16="http://schemas.microsoft.com/office/drawing/2014/main" id="{A6EE8E16-14AB-ED55-E60F-031A6F9991C3}"/>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FF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5" name="Freeform: Shape 24">
              <a:extLst>
                <a:ext uri="{FF2B5EF4-FFF2-40B4-BE49-F238E27FC236}">
                  <a16:creationId xmlns:a16="http://schemas.microsoft.com/office/drawing/2014/main" id="{826BA04B-9115-39D2-498E-2A75B5C0B97B}"/>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a:solidFill>
                <a:srgbClr val="FFFF0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8361B63B-6E51-07B8-20BC-8F246E2580AA}"/>
              </a:ext>
            </a:extLst>
          </p:cNvPr>
          <p:cNvGrpSpPr/>
          <p:nvPr/>
        </p:nvGrpSpPr>
        <p:grpSpPr>
          <a:xfrm>
            <a:off x="10107827" y="2581198"/>
            <a:ext cx="803189" cy="3337688"/>
            <a:chOff x="10107827" y="2581198"/>
            <a:chExt cx="803189" cy="3337688"/>
          </a:xfrm>
        </p:grpSpPr>
        <p:cxnSp>
          <p:nvCxnSpPr>
            <p:cNvPr id="32" name="Straight Connector 31">
              <a:extLst>
                <a:ext uri="{FF2B5EF4-FFF2-40B4-BE49-F238E27FC236}">
                  <a16:creationId xmlns:a16="http://schemas.microsoft.com/office/drawing/2014/main" id="{9DE17047-7F52-7592-707C-21F05CED5AF1}"/>
                </a:ext>
              </a:extLst>
            </p:cNvPr>
            <p:cNvCxnSpPr>
              <a:cxnSpLocks/>
            </p:cNvCxnSpPr>
            <p:nvPr/>
          </p:nvCxnSpPr>
          <p:spPr>
            <a:xfrm>
              <a:off x="10911016" y="2581198"/>
              <a:ext cx="0" cy="332682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AB68CBE-E180-ECF7-4D0B-489B0B3BE9A1}"/>
                </a:ext>
              </a:extLst>
            </p:cNvPr>
            <p:cNvCxnSpPr/>
            <p:nvPr/>
          </p:nvCxnSpPr>
          <p:spPr>
            <a:xfrm flipH="1">
              <a:off x="10107827" y="5918886"/>
              <a:ext cx="803189" cy="0"/>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grpSp>
      <p:pic>
        <p:nvPicPr>
          <p:cNvPr id="38" name="Picture 37" descr="C:\Users\QUOC HUY\Desktop\Logo_Đại_học_FPT.png">
            <a:extLst>
              <a:ext uri="{FF2B5EF4-FFF2-40B4-BE49-F238E27FC236}">
                <a16:creationId xmlns:a16="http://schemas.microsoft.com/office/drawing/2014/main" id="{973422EE-EB84-9857-9948-AD511FB9571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17215" y="527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1474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barn(inVertical)">
                                      <p:cBhvr>
                                        <p:cTn id="12" dur="500"/>
                                        <p:tgtEl>
                                          <p:spTgt spid="37"/>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barn(inVertical)">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BAB8D-9CA5-4C35-C671-0A7B2203DEA6}"/>
            </a:ext>
          </a:extLst>
        </p:cNvPr>
        <p:cNvGrpSpPr/>
        <p:nvPr/>
      </p:nvGrpSpPr>
      <p:grpSpPr>
        <a:xfrm>
          <a:off x="0" y="0"/>
          <a:ext cx="0" cy="0"/>
          <a:chOff x="0" y="0"/>
          <a:chExt cx="0" cy="0"/>
        </a:xfrm>
      </p:grpSpPr>
      <p:pic>
        <p:nvPicPr>
          <p:cNvPr id="9" name="Google Shape;192;p31">
            <a:extLst>
              <a:ext uri="{FF2B5EF4-FFF2-40B4-BE49-F238E27FC236}">
                <a16:creationId xmlns:a16="http://schemas.microsoft.com/office/drawing/2014/main" id="{68E36DE1-0B7D-A2EB-1C34-AE4915E5CC4C}"/>
              </a:ext>
            </a:extLst>
          </p:cNvPr>
          <p:cNvPicPr preferRelativeResize="0"/>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0" y="-135924"/>
            <a:ext cx="12192000" cy="6993924"/>
          </a:xfrm>
          <a:prstGeom prst="rect">
            <a:avLst/>
          </a:prstGeom>
          <a:ln w="127000"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1" name="Hexagon 10">
            <a:extLst>
              <a:ext uri="{FF2B5EF4-FFF2-40B4-BE49-F238E27FC236}">
                <a16:creationId xmlns:a16="http://schemas.microsoft.com/office/drawing/2014/main" id="{69E07EC1-CE88-C409-D1F0-AA8E98A4FB5B}"/>
              </a:ext>
            </a:extLst>
          </p:cNvPr>
          <p:cNvSpPr/>
          <p:nvPr/>
        </p:nvSpPr>
        <p:spPr>
          <a:xfrm rot="991031">
            <a:off x="24352" y="-149552"/>
            <a:ext cx="960945" cy="833073"/>
          </a:xfrm>
          <a:prstGeom prst="hexagon">
            <a:avLst>
              <a:gd name="adj" fmla="val 26671"/>
              <a:gd name="vf" fmla="val 115470"/>
            </a:avLst>
          </a:prstGeom>
          <a:solidFill>
            <a:schemeClr val="accent2">
              <a:lumMod val="20000"/>
              <a:lumOff val="8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FF0000"/>
                </a:solidFill>
              </a:rPr>
              <a:t>5.1.3</a:t>
            </a:r>
          </a:p>
        </p:txBody>
      </p:sp>
      <p:sp>
        <p:nvSpPr>
          <p:cNvPr id="2" name="Text Placeholder 2">
            <a:extLst>
              <a:ext uri="{FF2B5EF4-FFF2-40B4-BE49-F238E27FC236}">
                <a16:creationId xmlns:a16="http://schemas.microsoft.com/office/drawing/2014/main" id="{6B2C55DE-4556-AAEC-5A41-F8ADA8218353}"/>
              </a:ext>
            </a:extLst>
          </p:cNvPr>
          <p:cNvSpPr txBox="1">
            <a:spLocks/>
          </p:cNvSpPr>
          <p:nvPr/>
        </p:nvSpPr>
        <p:spPr>
          <a:xfrm>
            <a:off x="1260389" y="1310904"/>
            <a:ext cx="7797114" cy="4138426"/>
          </a:xfrm>
          <a:prstGeom prst="rect">
            <a:avLst/>
          </a:prstGeom>
          <a:solidFill>
            <a:schemeClr val="accent5">
              <a:lumMod val="20000"/>
              <a:lumOff val="80000"/>
              <a:alpha val="47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vi-VN" sz="2400">
                <a:latin typeface="ZapfChancery-Medium" panose="00000400000000000000" pitchFamily="2" charset="0"/>
                <a:ea typeface="ZapfChancery-Medium" panose="00000400000000000000" pitchFamily="2" charset="0"/>
                <a:cs typeface="ZapfChancery-Medium" panose="00000400000000000000" pitchFamily="2" charset="0"/>
              </a:rPr>
              <a:t>“Năm ngón tay có ngón dài ngón ngắn, nhưng cả năm ngón đều thuộc về một bàn tay. Trong mấy triệu người cũng có người thế này thế khác,nhưng thế này hay thế khác đều dòng dõi tổ tiên ta.Vậy nên phải khoan hồng, đại độ. Ta phải nhận ra rằng đ</a:t>
            </a:r>
            <a:r>
              <a:rPr lang="en-US" sz="2400">
                <a:latin typeface="ZapfChancery-Medium" panose="00000400000000000000" pitchFamily="2" charset="0"/>
                <a:ea typeface="ZapfChancery-Medium" panose="00000400000000000000" pitchFamily="2" charset="0"/>
                <a:cs typeface="ZapfChancery-Medium" panose="00000400000000000000" pitchFamily="2" charset="0"/>
              </a:rPr>
              <a:t>ã</a:t>
            </a:r>
            <a:r>
              <a:rPr lang="vi-VN" sz="2400">
                <a:latin typeface="ZapfChancery-Medium" panose="00000400000000000000" pitchFamily="2" charset="0"/>
                <a:ea typeface="ZapfChancery-Medium" panose="00000400000000000000" pitchFamily="2" charset="0"/>
                <a:cs typeface="ZapfChancery-Medium" panose="00000400000000000000" pitchFamily="2" charset="0"/>
              </a:rPr>
              <a:t> là con lạc cháu hồng thì ai cũng có ít hay nhiều lòng ái quốc. </a:t>
            </a:r>
            <a:r>
              <a:rPr lang="en-US" sz="2400">
                <a:latin typeface="ZapfChancery-Medium" panose="00000400000000000000" pitchFamily="2" charset="0"/>
                <a:ea typeface="ZapfChancery-Medium" panose="00000400000000000000" pitchFamily="2" charset="0"/>
                <a:cs typeface="ZapfChancery-Medium" panose="00000400000000000000" pitchFamily="2" charset="0"/>
              </a:rPr>
              <a:t>Đ</a:t>
            </a:r>
            <a:r>
              <a:rPr lang="vi-VN" sz="2400">
                <a:latin typeface="ZapfChancery-Medium" panose="00000400000000000000" pitchFamily="2" charset="0"/>
                <a:ea typeface="ZapfChancery-Medium" panose="00000400000000000000" pitchFamily="2" charset="0"/>
                <a:cs typeface="ZapfChancery-Medium" panose="00000400000000000000" pitchFamily="2" charset="0"/>
              </a:rPr>
              <a:t>ối với những đồng bảo lạc lối lầm đường ta phải dùng tình nhân ái mà cảm hóa họ. Có như thế mới thành đoàn kết, có đại đoàn kết thì tương lai chắc chắn sẽ vẻ vang.</a:t>
            </a:r>
            <a:r>
              <a:rPr lang="en-US" sz="2400">
                <a:latin typeface="ZapfChancery-Medium" panose="00000400000000000000" pitchFamily="2" charset="0"/>
                <a:ea typeface="ZapfChancery-Medium" panose="00000400000000000000" pitchFamily="2" charset="0"/>
                <a:cs typeface="ZapfChancery-Medium" panose="00000400000000000000" pitchFamily="2" charset="0"/>
              </a:rPr>
              <a:t>”</a:t>
            </a:r>
            <a:endParaRPr lang="vi-VN" sz="2400" dirty="0">
              <a:latin typeface="ZapfChancery-Medium" panose="00000400000000000000" pitchFamily="2" charset="0"/>
              <a:ea typeface="ZapfChancery-Medium" panose="00000400000000000000" pitchFamily="2" charset="0"/>
              <a:cs typeface="ZapfChancery-Medium" panose="00000400000000000000" pitchFamily="2" charset="0"/>
            </a:endParaRPr>
          </a:p>
        </p:txBody>
      </p:sp>
      <p:sp>
        <p:nvSpPr>
          <p:cNvPr id="3" name="Rectangle 2">
            <a:extLst>
              <a:ext uri="{FF2B5EF4-FFF2-40B4-BE49-F238E27FC236}">
                <a16:creationId xmlns:a16="http://schemas.microsoft.com/office/drawing/2014/main" id="{521092DD-84BC-69A7-2B4C-9168E8C9F26D}"/>
              </a:ext>
            </a:extLst>
          </p:cNvPr>
          <p:cNvSpPr/>
          <p:nvPr/>
        </p:nvSpPr>
        <p:spPr>
          <a:xfrm>
            <a:off x="1699884" y="372046"/>
            <a:ext cx="5654112" cy="430887"/>
          </a:xfrm>
          <a:prstGeom prst="rect">
            <a:avLst/>
          </a:prstGeom>
        </p:spPr>
        <p:txBody>
          <a:bodyPr wrap="none">
            <a:spAutoFit/>
          </a:bodyPr>
          <a:lstStyle/>
          <a:p>
            <a:pPr fontAlgn="base"/>
            <a:r>
              <a:rPr lang="en-US" sz="2200" b="1" i="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3, </a:t>
            </a:r>
            <a:r>
              <a:rPr lang="vi-VN" sz="2200" b="1" i="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Phải có lòng khoan dung, độ lượng với con người </a:t>
            </a:r>
          </a:p>
        </p:txBody>
      </p:sp>
      <p:pic>
        <p:nvPicPr>
          <p:cNvPr id="4" name="Picture 3">
            <a:extLst>
              <a:ext uri="{FF2B5EF4-FFF2-40B4-BE49-F238E27FC236}">
                <a16:creationId xmlns:a16="http://schemas.microsoft.com/office/drawing/2014/main" id="{9D3CA727-1468-657E-89FA-96CED37931B0}"/>
              </a:ext>
            </a:extLst>
          </p:cNvPr>
          <p:cNvPicPr>
            <a:picLocks noChangeAspect="1"/>
          </p:cNvPicPr>
          <p:nvPr/>
        </p:nvPicPr>
        <p:blipFill>
          <a:blip r:embed="rId4"/>
          <a:stretch>
            <a:fillRect/>
          </a:stretch>
        </p:blipFill>
        <p:spPr>
          <a:xfrm flipH="1">
            <a:off x="8896865" y="2891481"/>
            <a:ext cx="3295134" cy="3966519"/>
          </a:xfrm>
          <a:prstGeom prst="rect">
            <a:avLst/>
          </a:prstGeom>
        </p:spPr>
      </p:pic>
      <p:grpSp>
        <p:nvGrpSpPr>
          <p:cNvPr id="5" name="Group 4">
            <a:extLst>
              <a:ext uri="{FF2B5EF4-FFF2-40B4-BE49-F238E27FC236}">
                <a16:creationId xmlns:a16="http://schemas.microsoft.com/office/drawing/2014/main" id="{5FA2B64D-9357-91AB-76E5-360E3CBB79DF}"/>
              </a:ext>
            </a:extLst>
          </p:cNvPr>
          <p:cNvGrpSpPr/>
          <p:nvPr/>
        </p:nvGrpSpPr>
        <p:grpSpPr>
          <a:xfrm>
            <a:off x="-761223" y="4016416"/>
            <a:ext cx="4002918" cy="2723920"/>
            <a:chOff x="-633627" y="4016416"/>
            <a:chExt cx="4002918" cy="2723920"/>
          </a:xfrm>
        </p:grpSpPr>
        <p:sp>
          <p:nvSpPr>
            <p:cNvPr id="6" name="Freeform: Shape 5">
              <a:extLst>
                <a:ext uri="{FF2B5EF4-FFF2-40B4-BE49-F238E27FC236}">
                  <a16:creationId xmlns:a16="http://schemas.microsoft.com/office/drawing/2014/main" id="{3374FA02-38B0-9B11-CD13-82EA396A8127}"/>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FF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7" name="Freeform: Shape 6">
              <a:extLst>
                <a:ext uri="{FF2B5EF4-FFF2-40B4-BE49-F238E27FC236}">
                  <a16:creationId xmlns:a16="http://schemas.microsoft.com/office/drawing/2014/main" id="{23A271CD-C164-9134-B75A-9709A10B69AF}"/>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a:solidFill>
                <a:srgbClr val="FFFF0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pic>
        <p:nvPicPr>
          <p:cNvPr id="8" name="Picture 7" descr="C:\Users\QUOC HUY\Desktop\Logo_Đại_học_FPT.png">
            <a:extLst>
              <a:ext uri="{FF2B5EF4-FFF2-40B4-BE49-F238E27FC236}">
                <a16:creationId xmlns:a16="http://schemas.microsoft.com/office/drawing/2014/main" id="{F65D2C2C-70EC-6312-3F92-0D1D0F6DDCC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17215" y="-31793"/>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6147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alpha val="44000"/>
          </a:schemeClr>
        </a:solidFill>
        <a:effectLst/>
      </p:bgPr>
    </p:bg>
    <p:spTree>
      <p:nvGrpSpPr>
        <p:cNvPr id="1" name="">
          <a:extLst>
            <a:ext uri="{FF2B5EF4-FFF2-40B4-BE49-F238E27FC236}">
              <a16:creationId xmlns:a16="http://schemas.microsoft.com/office/drawing/2014/main" id="{E8D71947-9D53-8320-F8F2-8BADAD7F6AF1}"/>
            </a:ext>
          </a:extLst>
        </p:cNvPr>
        <p:cNvGrpSpPr/>
        <p:nvPr/>
      </p:nvGrpSpPr>
      <p:grpSpPr>
        <a:xfrm>
          <a:off x="0" y="0"/>
          <a:ext cx="0" cy="0"/>
          <a:chOff x="0" y="0"/>
          <a:chExt cx="0" cy="0"/>
        </a:xfrm>
      </p:grpSpPr>
      <p:pic>
        <p:nvPicPr>
          <p:cNvPr id="9" name="Google Shape;192;p31">
            <a:extLst>
              <a:ext uri="{FF2B5EF4-FFF2-40B4-BE49-F238E27FC236}">
                <a16:creationId xmlns:a16="http://schemas.microsoft.com/office/drawing/2014/main" id="{D3E75D65-2621-B64F-6574-0B1BEEDF748A}"/>
              </a:ext>
            </a:extLst>
          </p:cNvPr>
          <p:cNvPicPr preferRelativeResize="0"/>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0" y="-135924"/>
            <a:ext cx="12192000" cy="6993924"/>
          </a:xfrm>
          <a:prstGeom prst="rect">
            <a:avLst/>
          </a:prstGeom>
          <a:ln w="127000"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1" name="Hexagon 10">
            <a:extLst>
              <a:ext uri="{FF2B5EF4-FFF2-40B4-BE49-F238E27FC236}">
                <a16:creationId xmlns:a16="http://schemas.microsoft.com/office/drawing/2014/main" id="{6FBF8FB0-E259-9132-F917-A39E6D634FBC}"/>
              </a:ext>
            </a:extLst>
          </p:cNvPr>
          <p:cNvSpPr/>
          <p:nvPr/>
        </p:nvSpPr>
        <p:spPr>
          <a:xfrm rot="991031">
            <a:off x="24352" y="-149552"/>
            <a:ext cx="960945" cy="833073"/>
          </a:xfrm>
          <a:prstGeom prst="hexagon">
            <a:avLst>
              <a:gd name="adj" fmla="val 26671"/>
              <a:gd name="vf" fmla="val 115470"/>
            </a:avLst>
          </a:prstGeom>
          <a:solidFill>
            <a:schemeClr val="accent2">
              <a:lumMod val="20000"/>
              <a:lumOff val="8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FF0000"/>
                </a:solidFill>
              </a:rPr>
              <a:t>5.1.3</a:t>
            </a:r>
          </a:p>
        </p:txBody>
      </p:sp>
      <p:grpSp>
        <p:nvGrpSpPr>
          <p:cNvPr id="2" name="Group 1">
            <a:extLst>
              <a:ext uri="{FF2B5EF4-FFF2-40B4-BE49-F238E27FC236}">
                <a16:creationId xmlns:a16="http://schemas.microsoft.com/office/drawing/2014/main" id="{115106C8-1B29-3320-F212-90C8AE3F3EB5}"/>
              </a:ext>
            </a:extLst>
          </p:cNvPr>
          <p:cNvGrpSpPr/>
          <p:nvPr/>
        </p:nvGrpSpPr>
        <p:grpSpPr>
          <a:xfrm>
            <a:off x="-761223" y="4016416"/>
            <a:ext cx="4002918" cy="2723920"/>
            <a:chOff x="-633627" y="4016416"/>
            <a:chExt cx="4002918" cy="2723920"/>
          </a:xfrm>
        </p:grpSpPr>
        <p:sp>
          <p:nvSpPr>
            <p:cNvPr id="3" name="Freeform: Shape 2">
              <a:extLst>
                <a:ext uri="{FF2B5EF4-FFF2-40B4-BE49-F238E27FC236}">
                  <a16:creationId xmlns:a16="http://schemas.microsoft.com/office/drawing/2014/main" id="{90426007-1F72-F9F2-4E14-8FB1EB924374}"/>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FF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4" name="Freeform: Shape 3">
              <a:extLst>
                <a:ext uri="{FF2B5EF4-FFF2-40B4-BE49-F238E27FC236}">
                  <a16:creationId xmlns:a16="http://schemas.microsoft.com/office/drawing/2014/main" id="{06BC6DC2-B080-523E-79F3-76B7785EDDA4}"/>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a:solidFill>
                <a:srgbClr val="FFFF0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graphicFrame>
        <p:nvGraphicFramePr>
          <p:cNvPr id="10" name="Diagram 9">
            <a:extLst>
              <a:ext uri="{FF2B5EF4-FFF2-40B4-BE49-F238E27FC236}">
                <a16:creationId xmlns:a16="http://schemas.microsoft.com/office/drawing/2014/main" id="{8978C050-D7AF-58F6-CFEE-64D82F4D0C24}"/>
              </a:ext>
            </a:extLst>
          </p:cNvPr>
          <p:cNvGraphicFramePr/>
          <p:nvPr>
            <p:extLst>
              <p:ext uri="{D42A27DB-BD31-4B8C-83A1-F6EECF244321}">
                <p14:modId xmlns:p14="http://schemas.microsoft.com/office/powerpoint/2010/main" val="3042332738"/>
              </p:ext>
            </p:extLst>
          </p:nvPr>
        </p:nvGraphicFramePr>
        <p:xfrm>
          <a:off x="1142036" y="248807"/>
          <a:ext cx="10093124" cy="57925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Rectangle 4"/>
          <p:cNvSpPr/>
          <p:nvPr/>
        </p:nvSpPr>
        <p:spPr>
          <a:xfrm>
            <a:off x="1179266" y="470661"/>
            <a:ext cx="5964821" cy="461665"/>
          </a:xfrm>
          <a:prstGeom prst="rect">
            <a:avLst/>
          </a:prstGeom>
        </p:spPr>
        <p:txBody>
          <a:bodyPr wrap="square">
            <a:spAutoFit/>
          </a:bodyPr>
          <a:lstStyle/>
          <a:p>
            <a:pPr fontAlgn="base">
              <a:spcAft>
                <a:spcPts val="1600"/>
              </a:spcAft>
            </a:pPr>
            <a:r>
              <a:rPr lang="en-US" sz="2400" b="1" i="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4, Có </a:t>
            </a:r>
            <a:r>
              <a:rPr lang="en-US" sz="2400" b="1" i="1"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niềm</a:t>
            </a:r>
            <a:r>
              <a:rPr lang="en-US" sz="2400" b="1" i="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tin </a:t>
            </a:r>
            <a:r>
              <a:rPr lang="en-US" sz="2400" b="1" i="1"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vào</a:t>
            </a:r>
            <a:r>
              <a:rPr lang="en-US" sz="2400" b="1" i="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b="1" i="1"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nhân</a:t>
            </a:r>
            <a:r>
              <a:rPr lang="en-US" sz="2400" b="1" i="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dân</a:t>
            </a:r>
            <a:endParaRPr lang="en-US" sz="2400" b="1" i="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grpSp>
        <p:nvGrpSpPr>
          <p:cNvPr id="14" name="Group 13">
            <a:extLst>
              <a:ext uri="{FF2B5EF4-FFF2-40B4-BE49-F238E27FC236}">
                <a16:creationId xmlns:a16="http://schemas.microsoft.com/office/drawing/2014/main" id="{11465A53-BD57-97B1-FA17-A1974E2745D7}"/>
              </a:ext>
            </a:extLst>
          </p:cNvPr>
          <p:cNvGrpSpPr/>
          <p:nvPr/>
        </p:nvGrpSpPr>
        <p:grpSpPr>
          <a:xfrm>
            <a:off x="305079" y="3798594"/>
            <a:ext cx="6433844" cy="2056096"/>
            <a:chOff x="305079" y="3798594"/>
            <a:chExt cx="6433844" cy="2056096"/>
          </a:xfrm>
        </p:grpSpPr>
        <p:sp>
          <p:nvSpPr>
            <p:cNvPr id="6" name="Rectangle 5"/>
            <p:cNvSpPr/>
            <p:nvPr/>
          </p:nvSpPr>
          <p:spPr>
            <a:xfrm>
              <a:off x="1773384" y="4267842"/>
              <a:ext cx="4965539" cy="1246495"/>
            </a:xfrm>
            <a:prstGeom prst="rect">
              <a:avLst/>
            </a:prstGeom>
            <a:solidFill>
              <a:schemeClr val="accent2">
                <a:lumMod val="20000"/>
                <a:lumOff val="80000"/>
                <a:alpha val="49000"/>
              </a:schemeClr>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marL="115888" algn="ctr">
                <a:spcAft>
                  <a:spcPts val="1600"/>
                </a:spcAft>
              </a:pPr>
              <a:r>
                <a:rPr lang="en-US" sz="250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Muốn </a:t>
              </a:r>
              <a:r>
                <a:rPr lang="en-US" sz="250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thực</a:t>
              </a:r>
              <a:r>
                <a:rPr lang="en-US" sz="250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hiện </a:t>
              </a:r>
              <a:r>
                <a:rPr lang="en-US" sz="25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đại</a:t>
              </a:r>
              <a:r>
                <a:rPr lang="en-US" sz="25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5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đoàn</a:t>
              </a:r>
              <a:r>
                <a:rPr lang="en-US" sz="25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5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kết</a:t>
              </a:r>
              <a:r>
                <a:rPr lang="en-US" sz="25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5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toàn</a:t>
              </a:r>
              <a:r>
                <a:rPr lang="en-US" sz="25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5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dân</a:t>
              </a:r>
              <a:r>
                <a:rPr lang="en-US" sz="25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5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cần</a:t>
              </a:r>
              <a:r>
                <a:rPr lang="en-US" sz="25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5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yêu</a:t>
              </a:r>
              <a:r>
                <a:rPr lang="en-US" sz="25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5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dân</a:t>
              </a:r>
              <a:r>
                <a:rPr lang="en-US" sz="25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tin </a:t>
              </a:r>
              <a:r>
                <a:rPr lang="en-US" sz="25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dân</a:t>
              </a:r>
              <a:r>
                <a:rPr lang="en-US" sz="25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5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dựa</a:t>
              </a:r>
              <a:r>
                <a:rPr lang="en-US" sz="25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5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vào</a:t>
              </a:r>
              <a:r>
                <a:rPr lang="en-US" sz="25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5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dân</a:t>
              </a:r>
              <a:r>
                <a:rPr lang="en-US" sz="25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5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sống</a:t>
              </a:r>
              <a:r>
                <a:rPr lang="en-US" sz="25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5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và</a:t>
              </a:r>
              <a:r>
                <a:rPr lang="en-US" sz="25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5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đấu</a:t>
              </a:r>
              <a:r>
                <a:rPr lang="en-US" sz="25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5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tranh</a:t>
              </a:r>
              <a:r>
                <a:rPr lang="en-US" sz="25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5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vì</a:t>
              </a:r>
              <a:r>
                <a:rPr lang="en-US" sz="25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5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hạnh</a:t>
              </a:r>
              <a:r>
                <a:rPr lang="en-US" sz="25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5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phúc</a:t>
              </a:r>
              <a:r>
                <a:rPr lang="en-US" sz="25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5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của</a:t>
              </a:r>
              <a:r>
                <a:rPr lang="en-US" sz="25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5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nhân</a:t>
              </a:r>
              <a:r>
                <a:rPr lang="en-US" sz="25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5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dân</a:t>
              </a:r>
              <a:endParaRPr lang="en-US" sz="25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mc:AlternateContent xmlns:mc="http://schemas.openxmlformats.org/markup-compatibility/2006">
          <mc:Choice xmlns:am3d="http://schemas.microsoft.com/office/drawing/2017/model3d" Requires="am3d">
            <p:graphicFrame>
              <p:nvGraphicFramePr>
                <p:cNvPr id="8" name="3D Model 7" descr="Open lock">
                  <a:extLst>
                    <a:ext uri="{FF2B5EF4-FFF2-40B4-BE49-F238E27FC236}">
                      <a16:creationId xmlns:a16="http://schemas.microsoft.com/office/drawing/2014/main" id="{1FC2D4E7-9D64-26AB-D143-F3ED523BE1BC}"/>
                    </a:ext>
                  </a:extLst>
                </p:cNvPr>
                <p:cNvGraphicFramePr>
                  <a:graphicFrameLocks noChangeAspect="1"/>
                </p:cNvGraphicFramePr>
                <p:nvPr>
                  <p:extLst>
                    <p:ext uri="{D42A27DB-BD31-4B8C-83A1-F6EECF244321}">
                      <p14:modId xmlns:p14="http://schemas.microsoft.com/office/powerpoint/2010/main" val="655541194"/>
                    </p:ext>
                  </p:extLst>
                </p:nvPr>
              </p:nvGraphicFramePr>
              <p:xfrm>
                <a:off x="305079" y="3798594"/>
                <a:ext cx="1199390" cy="2056096"/>
              </p:xfrm>
              <a:graphic>
                <a:graphicData uri="http://schemas.microsoft.com/office/drawing/2017/model3d">
                  <am3d:model3d r:embed="rId9">
                    <am3d:spPr>
                      <a:xfrm>
                        <a:off x="0" y="0"/>
                        <a:ext cx="1199390" cy="2056096"/>
                      </a:xfrm>
                      <a:prstGeom prst="rect">
                        <a:avLst/>
                      </a:prstGeom>
                    </am3d:spPr>
                    <am3d:camera>
                      <am3d:pos x="0" y="0" z="54253286"/>
                      <am3d:up dx="0" dy="36000000" dz="0"/>
                      <am3d:lookAt x="0" y="0" z="0"/>
                      <am3d:perspective fov="2700000"/>
                    </am3d:camera>
                    <am3d:trans>
                      <am3d:meterPerModelUnit n="2235758" d="1000000"/>
                      <am3d:preTrans dx="3100525" dy="-18000000" dz="0"/>
                      <am3d:scale>
                        <am3d:sx n="1000000" d="1000000"/>
                        <am3d:sy n="1000000" d="1000000"/>
                        <am3d:sz n="1000000" d="1000000"/>
                      </am3d:scale>
                      <am3d:rot ax="7905981" ay="2176415" az="8742609"/>
                      <am3d:postTrans dx="0" dy="0" dz="0"/>
                    </am3d:trans>
                    <am3d:raster rName="Office3DRenderer" rVer="16.0.8326">
                      <am3d:blip r:embed="rId10"/>
                    </am3d:raster>
                    <am3d:objViewport viewportSz="268434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Open lock">
                  <a:extLst>
                    <a:ext uri="{FF2B5EF4-FFF2-40B4-BE49-F238E27FC236}">
                      <a16:creationId xmlns:a16="http://schemas.microsoft.com/office/drawing/2014/main" id="{1FC2D4E7-9D64-26AB-D143-F3ED523BE1BC}"/>
                    </a:ext>
                  </a:extLst>
                </p:cNvPr>
                <p:cNvPicPr>
                  <a:picLocks noGrp="1" noRot="1" noChangeAspect="1" noMove="1" noResize="1" noEditPoints="1" noAdjustHandles="1" noChangeArrowheads="1" noChangeShapeType="1" noCrop="1"/>
                </p:cNvPicPr>
                <p:nvPr/>
              </p:nvPicPr>
              <p:blipFill>
                <a:blip r:embed="rId10"/>
                <a:stretch>
                  <a:fillRect/>
                </a:stretch>
              </p:blipFill>
              <p:spPr>
                <a:xfrm>
                  <a:off x="305079" y="3798594"/>
                  <a:ext cx="1199390" cy="2056096"/>
                </a:xfrm>
                <a:prstGeom prst="rect">
                  <a:avLst/>
                </a:prstGeom>
              </p:spPr>
            </p:pic>
          </mc:Fallback>
        </mc:AlternateContent>
      </p:grpSp>
      <p:graphicFrame>
        <p:nvGraphicFramePr>
          <p:cNvPr id="7" name="Diagram 6">
            <a:extLst>
              <a:ext uri="{FF2B5EF4-FFF2-40B4-BE49-F238E27FC236}">
                <a16:creationId xmlns:a16="http://schemas.microsoft.com/office/drawing/2014/main" id="{7EBEB6FF-411D-8920-DDB9-84D682BD8ABC}"/>
              </a:ext>
            </a:extLst>
          </p:cNvPr>
          <p:cNvGraphicFramePr/>
          <p:nvPr>
            <p:extLst>
              <p:ext uri="{D42A27DB-BD31-4B8C-83A1-F6EECF244321}">
                <p14:modId xmlns:p14="http://schemas.microsoft.com/office/powerpoint/2010/main" val="2817116660"/>
              </p:ext>
            </p:extLst>
          </p:nvPr>
        </p:nvGraphicFramePr>
        <p:xfrm>
          <a:off x="3892375" y="199379"/>
          <a:ext cx="3608173" cy="395251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4155092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arn(inVertical)">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Graphic spid="7"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
          <a:extLst>
            <a:ext uri="{FF2B5EF4-FFF2-40B4-BE49-F238E27FC236}">
              <a16:creationId xmlns:a16="http://schemas.microsoft.com/office/drawing/2014/main" id="{FED38485-0D51-0F07-22EE-3B26CC476471}"/>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3C7E98C-C373-2C2D-FCA6-D8F3BC551E2C}"/>
              </a:ext>
            </a:extLst>
          </p:cNvPr>
          <p:cNvSpPr/>
          <p:nvPr/>
        </p:nvSpPr>
        <p:spPr>
          <a:xfrm>
            <a:off x="0" y="839673"/>
            <a:ext cx="12191999"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Users\QUOC HUY\Desktop\Logo_Đại_học_FPT.png">
            <a:extLst>
              <a:ext uri="{FF2B5EF4-FFF2-40B4-BE49-F238E27FC236}">
                <a16:creationId xmlns:a16="http://schemas.microsoft.com/office/drawing/2014/main" id="{61633FEA-3903-5C76-154E-F4C2B123BFA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6" name="3D Model 5" descr="Saturn">
                <a:extLst>
                  <a:ext uri="{FF2B5EF4-FFF2-40B4-BE49-F238E27FC236}">
                    <a16:creationId xmlns:a16="http://schemas.microsoft.com/office/drawing/2014/main" id="{6D9F00FE-5F47-A2E7-71C0-FE08FEAD11C8}"/>
                  </a:ext>
                </a:extLst>
              </p:cNvPr>
              <p:cNvGraphicFramePr>
                <a:graphicFrameLocks noChangeAspect="1"/>
              </p:cNvGraphicFramePr>
              <p:nvPr/>
            </p:nvGraphicFramePr>
            <p:xfrm>
              <a:off x="8964304" y="4565710"/>
              <a:ext cx="2965623" cy="1939062"/>
            </p:xfrm>
            <a:graphic>
              <a:graphicData uri="http://schemas.microsoft.com/office/drawing/2017/model3d">
                <am3d:model3d r:embed="rId4">
                  <am3d:spPr>
                    <a:xfrm>
                      <a:off x="0" y="0"/>
                      <a:ext cx="2965623" cy="1939062"/>
                    </a:xfrm>
                    <a:prstGeom prst="rect">
                      <a:avLst/>
                    </a:prstGeom>
                  </am3d:spPr>
                  <am3d:camera>
                    <am3d:pos x="0" y="0" z="68798914"/>
                    <am3d:up dx="0" dy="36000000" dz="0"/>
                    <am3d:lookAt x="0" y="0" z="0"/>
                    <am3d:perspective fov="2700000"/>
                  </am3d:camera>
                  <am3d:trans>
                    <am3d:meterPerModelUnit n="1866996" d="1000000"/>
                    <am3d:preTrans dx="-4" dy="0" dz="0"/>
                    <am3d:scale>
                      <am3d:sx n="1000000" d="1000000"/>
                      <am3d:sy n="1000000" d="1000000"/>
                      <am3d:sz n="1000000" d="1000000"/>
                    </am3d:scale>
                    <am3d:rot ax="2023387" ay="1395779" az="886132"/>
                    <am3d:postTrans dx="0" dy="0" dz="0"/>
                  </am3d:trans>
                  <am3d:raster rName="Office3DRenderer" rVer="16.0.8326">
                    <am3d:blip r:embed="rId5"/>
                  </am3d:raster>
                  <am3d:objViewport viewportSz="44484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Saturn">
                <a:extLst>
                  <a:ext uri="{FF2B5EF4-FFF2-40B4-BE49-F238E27FC236}">
                    <a16:creationId xmlns:a16="http://schemas.microsoft.com/office/drawing/2014/main" id="{6D9F00FE-5F47-A2E7-71C0-FE08FEAD11C8}"/>
                  </a:ext>
                </a:extLst>
              </p:cNvPr>
              <p:cNvPicPr>
                <a:picLocks noGrp="1" noRot="1" noChangeAspect="1" noMove="1" noResize="1" noEditPoints="1" noAdjustHandles="1" noChangeArrowheads="1" noChangeShapeType="1" noCrop="1"/>
              </p:cNvPicPr>
              <p:nvPr/>
            </p:nvPicPr>
            <p:blipFill>
              <a:blip r:embed="rId5"/>
              <a:stretch>
                <a:fillRect/>
              </a:stretch>
            </p:blipFill>
            <p:spPr>
              <a:xfrm>
                <a:off x="8964304" y="4565710"/>
                <a:ext cx="2965623" cy="193906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Books On Shelf">
                <a:extLst>
                  <a:ext uri="{FF2B5EF4-FFF2-40B4-BE49-F238E27FC236}">
                    <a16:creationId xmlns:a16="http://schemas.microsoft.com/office/drawing/2014/main" id="{EA9DCF1F-7DA5-AB35-59BB-30FE44CE055C}"/>
                  </a:ext>
                </a:extLst>
              </p:cNvPr>
              <p:cNvGraphicFramePr>
                <a:graphicFrameLocks noChangeAspect="1"/>
              </p:cNvGraphicFramePr>
              <p:nvPr/>
            </p:nvGraphicFramePr>
            <p:xfrm>
              <a:off x="344048" y="4371665"/>
              <a:ext cx="3142498" cy="2018817"/>
            </p:xfrm>
            <a:graphic>
              <a:graphicData uri="http://schemas.microsoft.com/office/drawing/2017/model3d">
                <am3d:model3d r:embed="rId6">
                  <am3d:spPr>
                    <a:xfrm>
                      <a:off x="0" y="0"/>
                      <a:ext cx="3142498" cy="2018817"/>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1856887" ay="-876135" az="-515785"/>
                    <am3d:postTrans dx="0" dy="0" dz="0"/>
                  </am3d:trans>
                  <am3d:raster rName="Office3DRenderer" rVer="16.0.8326">
                    <am3d:blip r:embed="rId7"/>
                  </am3d:raster>
                  <am3d:objViewport viewportSz="38662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Books On Shelf">
                <a:extLst>
                  <a:ext uri="{FF2B5EF4-FFF2-40B4-BE49-F238E27FC236}">
                    <a16:creationId xmlns:a16="http://schemas.microsoft.com/office/drawing/2014/main" id="{EA9DCF1F-7DA5-AB35-59BB-30FE44CE055C}"/>
                  </a:ext>
                </a:extLst>
              </p:cNvPr>
              <p:cNvPicPr>
                <a:picLocks noGrp="1" noRot="1" noChangeAspect="1" noMove="1" noResize="1" noEditPoints="1" noAdjustHandles="1" noChangeArrowheads="1" noChangeShapeType="1" noCrop="1"/>
              </p:cNvPicPr>
              <p:nvPr/>
            </p:nvPicPr>
            <p:blipFill>
              <a:blip r:embed="rId7"/>
              <a:stretch>
                <a:fillRect/>
              </a:stretch>
            </p:blipFill>
            <p:spPr>
              <a:xfrm>
                <a:off x="344048" y="4371665"/>
                <a:ext cx="3142498" cy="2018817"/>
              </a:xfrm>
              <a:prstGeom prst="rect">
                <a:avLst/>
              </a:prstGeom>
              <a:ln>
                <a:noFill/>
              </a:ln>
              <a:effectLst>
                <a:outerShdw blurRad="190500" dist="228600" dir="2700000" algn="ctr">
                  <a:srgbClr val="000000">
                    <a:alpha val="30000"/>
                  </a:srgbClr>
                </a:outerShdw>
              </a:effectLst>
            </p:spPr>
          </p:pic>
        </mc:Fallback>
      </mc:AlternateContent>
      <p:sp>
        <p:nvSpPr>
          <p:cNvPr id="11" name="Shape 129">
            <a:extLst>
              <a:ext uri="{FF2B5EF4-FFF2-40B4-BE49-F238E27FC236}">
                <a16:creationId xmlns:a16="http://schemas.microsoft.com/office/drawing/2014/main" id="{B50F694D-A18B-A3EE-4E97-70683A57904C}"/>
              </a:ext>
            </a:extLst>
          </p:cNvPr>
          <p:cNvSpPr txBox="1">
            <a:spLocks/>
          </p:cNvSpPr>
          <p:nvPr/>
        </p:nvSpPr>
        <p:spPr>
          <a:xfrm>
            <a:off x="3935548" y="1725501"/>
            <a:ext cx="5919358" cy="1385279"/>
          </a:xfrm>
          <a:prstGeom prst="rect">
            <a:avLst/>
          </a:prstGeom>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5.1</a:t>
            </a:r>
            <a:r>
              <a:rPr lang="vi-VN" sz="25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Tư Tưởng Hồ Chí Minh Về Đại Đoàn Kết Toàn Dân Tộc</a:t>
            </a:r>
            <a:endParaRPr lang="en-US" sz="25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7" name="Title 1">
            <a:extLst>
              <a:ext uri="{FF2B5EF4-FFF2-40B4-BE49-F238E27FC236}">
                <a16:creationId xmlns:a16="http://schemas.microsoft.com/office/drawing/2014/main" id="{9E5316B2-A7B7-F8D8-E8A0-021DFD4CF552}"/>
              </a:ext>
            </a:extLst>
          </p:cNvPr>
          <p:cNvSpPr txBox="1">
            <a:spLocks/>
          </p:cNvSpPr>
          <p:nvPr/>
        </p:nvSpPr>
        <p:spPr>
          <a:xfrm>
            <a:off x="4429193" y="3187457"/>
            <a:ext cx="5810492" cy="90786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5.1.4. </a:t>
            </a:r>
            <a:r>
              <a:rPr lang="vi-VN" sz="24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Hình thức tổ chức của khối đại đoàn kết toàn dân tộc - Mặt trận dân tộc thống nhất</a:t>
            </a:r>
            <a:endParaRPr lang="en-US" sz="24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Tree>
    <p:extLst>
      <p:ext uri="{BB962C8B-B14F-4D97-AF65-F5344CB8AC3E}">
        <p14:creationId xmlns:p14="http://schemas.microsoft.com/office/powerpoint/2010/main" val="89804074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01675" y="748936"/>
            <a:ext cx="5851776" cy="430887"/>
          </a:xfrm>
          <a:prstGeom prst="rect">
            <a:avLst/>
          </a:prstGeom>
        </p:spPr>
        <p:txBody>
          <a:bodyPr wrap="square">
            <a:spAutoFit/>
          </a:bodyPr>
          <a:lstStyle/>
          <a:p>
            <a:pPr algn="just"/>
            <a:r>
              <a:rPr lang="en-US" sz="2200" b="1" i="1">
                <a:solidFill>
                  <a:srgbClr val="FF0000"/>
                </a:solidFill>
                <a:latin typeface="Open Sans" panose="020B0606030504020204" pitchFamily="34" charset="0"/>
                <a:ea typeface="Open Sans" panose="020B0606030504020204" pitchFamily="34" charset="0"/>
                <a:cs typeface="Open Sans" panose="020B0606030504020204" pitchFamily="34" charset="0"/>
              </a:rPr>
              <a:t>a. mặt </a:t>
            </a:r>
            <a:r>
              <a:rPr lang="en-US" sz="2200" b="1" i="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trận</a:t>
            </a:r>
            <a:r>
              <a:rPr lang="en-US" sz="2200" b="1" i="1" dirty="0">
                <a:solidFill>
                  <a:srgbClr val="FF0000"/>
                </a:solidFill>
                <a:latin typeface="Open Sans" panose="020B0606030504020204" pitchFamily="34" charset="0"/>
                <a:ea typeface="Open Sans" panose="020B0606030504020204" pitchFamily="34" charset="0"/>
                <a:cs typeface="Open Sans" panose="020B0606030504020204" pitchFamily="34" charset="0"/>
              </a:rPr>
              <a:t> </a:t>
            </a:r>
            <a:r>
              <a:rPr lang="en-US" sz="2200" b="1" i="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dân</a:t>
            </a:r>
            <a:r>
              <a:rPr lang="en-US" sz="2200" b="1" i="1" dirty="0">
                <a:solidFill>
                  <a:srgbClr val="FF0000"/>
                </a:solidFill>
                <a:latin typeface="Open Sans" panose="020B0606030504020204" pitchFamily="34" charset="0"/>
                <a:ea typeface="Open Sans" panose="020B0606030504020204" pitchFamily="34" charset="0"/>
                <a:cs typeface="Open Sans" panose="020B0606030504020204" pitchFamily="34" charset="0"/>
              </a:rPr>
              <a:t> </a:t>
            </a:r>
            <a:r>
              <a:rPr lang="en-US" sz="2200" b="1" i="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tộc</a:t>
            </a:r>
            <a:r>
              <a:rPr lang="en-US" sz="2200" b="1" i="1" dirty="0">
                <a:solidFill>
                  <a:srgbClr val="FF0000"/>
                </a:solidFill>
                <a:latin typeface="Open Sans" panose="020B0606030504020204" pitchFamily="34" charset="0"/>
                <a:ea typeface="Open Sans" panose="020B0606030504020204" pitchFamily="34" charset="0"/>
                <a:cs typeface="Open Sans" panose="020B0606030504020204" pitchFamily="34" charset="0"/>
              </a:rPr>
              <a:t> </a:t>
            </a:r>
            <a:r>
              <a:rPr lang="en-US" sz="2200" b="1" i="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thống</a:t>
            </a:r>
            <a:r>
              <a:rPr lang="en-US" sz="2200" b="1" i="1" dirty="0">
                <a:solidFill>
                  <a:srgbClr val="FF0000"/>
                </a:solidFill>
                <a:latin typeface="Open Sans" panose="020B0606030504020204" pitchFamily="34" charset="0"/>
                <a:ea typeface="Open Sans" panose="020B0606030504020204" pitchFamily="34" charset="0"/>
                <a:cs typeface="Open Sans" panose="020B0606030504020204" pitchFamily="34" charset="0"/>
              </a:rPr>
              <a:t> </a:t>
            </a:r>
            <a:r>
              <a:rPr lang="en-US" sz="2200" b="1" i="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nhất</a:t>
            </a:r>
            <a:endParaRPr lang="en-US" sz="2200" b="1" i="1"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Rectangle 5"/>
          <p:cNvSpPr/>
          <p:nvPr/>
        </p:nvSpPr>
        <p:spPr>
          <a:xfrm>
            <a:off x="1048315" y="1555888"/>
            <a:ext cx="5851776" cy="110799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just"/>
            <a:r>
              <a:rPr lang="vi-VN" sz="2200">
                <a:latin typeface="NewCentury-Narrow" panose="020B0500000000000000" pitchFamily="34" charset="0"/>
                <a:ea typeface="NewCentury-Narrow" panose="020B0500000000000000" pitchFamily="34" charset="0"/>
                <a:cs typeface="NewCentury-Narrow" panose="020B0500000000000000" pitchFamily="34" charset="0"/>
              </a:rPr>
              <a:t>Khối đại đoàn kết toàn dân tộc ch</a:t>
            </a:r>
            <a:r>
              <a:rPr lang="en-US" sz="2200">
                <a:latin typeface="NewCentury-Narrow" panose="020B0500000000000000" pitchFamily="34" charset="0"/>
                <a:ea typeface="NewCentury-Narrow" panose="020B0500000000000000" pitchFamily="34" charset="0"/>
                <a:cs typeface="NewCentury-Narrow" panose="020B0500000000000000" pitchFamily="34" charset="0"/>
              </a:rPr>
              <a:t>ỉ</a:t>
            </a:r>
            <a:r>
              <a:rPr lang="vi-VN" sz="2200">
                <a:latin typeface="NewCentury-Narrow" panose="020B0500000000000000" pitchFamily="34" charset="0"/>
                <a:ea typeface="NewCentury-Narrow" panose="020B0500000000000000" pitchFamily="34" charset="0"/>
                <a:cs typeface="NewCentury-Narrow" panose="020B0500000000000000" pitchFamily="34" charset="0"/>
              </a:rPr>
              <a:t> trở thành lực lượng to lớn, có sức mạnh khi được tập hợp, tổ chức lại thành một khối vững chắc</a:t>
            </a:r>
            <a:r>
              <a:rPr lang="en-US" sz="2200">
                <a:latin typeface="NewCentury-Narrow" panose="020B0500000000000000" pitchFamily="34" charset="0"/>
                <a:ea typeface="NewCentury-Narrow" panose="020B0500000000000000" pitchFamily="34" charset="0"/>
                <a:cs typeface="NewCentury-Narrow" panose="020B0500000000000000" pitchFamily="34" charset="0"/>
              </a:rPr>
              <a:t>. Cần:</a:t>
            </a:r>
            <a:endParaRPr lang="en-US" altLang="en-US" sz="2200" dirty="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7" name="Rectangle 6"/>
          <p:cNvSpPr/>
          <p:nvPr/>
        </p:nvSpPr>
        <p:spPr>
          <a:xfrm>
            <a:off x="3295935" y="2888060"/>
            <a:ext cx="5851776" cy="1446550"/>
          </a:xfrm>
          <a:prstGeom prst="rect">
            <a:avLst/>
          </a:prstGeom>
          <a:ln>
            <a:noFill/>
          </a:ln>
          <a:effectLst/>
          <a:scene3d>
            <a:camera prst="orthographicFront">
              <a:rot lat="0" lon="0" rev="0"/>
            </a:camera>
            <a:lightRig rig="contrasting" dir="t">
              <a:rot lat="0" lon="0" rev="7800000"/>
            </a:lightRig>
          </a:scene3d>
          <a:sp3d>
            <a:bevelT w="139700" h="139700"/>
          </a:sp3d>
        </p:spPr>
        <p:txBody>
          <a:bodyPr wrap="square" anchor="ctr">
            <a:spAutoFit/>
          </a:bodyPr>
          <a:lstStyle/>
          <a:p>
            <a:pPr>
              <a:defRPr/>
            </a:pPr>
            <a:r>
              <a:rPr lang="en-US" sz="2200">
                <a:solidFill>
                  <a:srgbClr val="FF0000"/>
                </a:solidFill>
                <a:latin typeface="Calibri" panose="020F0502020204030204" pitchFamily="34" charset="0"/>
                <a:ea typeface="Calibri" panose="020F0502020204030204" pitchFamily="34" charset="0"/>
                <a:cs typeface="Calibri" panose="020F0502020204030204" pitchFamily="34" charset="0"/>
              </a:rPr>
              <a:t>●</a:t>
            </a:r>
            <a:r>
              <a:rPr lang="en-US" sz="2200">
                <a:latin typeface="Calibri" panose="020F0502020204030204" pitchFamily="34" charset="0"/>
                <a:ea typeface="Calibri" panose="020F0502020204030204" pitchFamily="34" charset="0"/>
                <a:cs typeface="Calibri" panose="020F0502020204030204" pitchFamily="34" charset="0"/>
              </a:rPr>
              <a:t> </a:t>
            </a:r>
            <a:r>
              <a:rPr lang="en-US" sz="2200">
                <a:latin typeface="NewCentury-Narrow" panose="020B0500000000000000" pitchFamily="34" charset="0"/>
                <a:ea typeface="NewCentury-Narrow" panose="020B0500000000000000" pitchFamily="34" charset="0"/>
                <a:cs typeface="NewCentury-Narrow" panose="020B0500000000000000" pitchFamily="34" charset="0"/>
              </a:rPr>
              <a:t>Đưa quần chúng nhân dân vào những tổ chức yêu nước phù hợp với từng giai đoạn, từng ngành nghề, từng giới, từng lứa tuổi, từng tôn giáo phù hợp với từng giai đoạn của cách mạng. </a:t>
            </a:r>
            <a:endParaRPr lang="en-US" sz="2200" dirty="0">
              <a:latin typeface="NewCentury-Narrow" panose="020B0500000000000000" pitchFamily="34" charset="0"/>
              <a:ea typeface="NewCentury-Narrow" panose="020B0500000000000000" pitchFamily="34" charset="0"/>
              <a:cs typeface="NewCentury-Narrow" panose="020B0500000000000000" pitchFamily="34" charset="0"/>
            </a:endParaRPr>
          </a:p>
        </p:txBody>
      </p:sp>
      <p:pic>
        <p:nvPicPr>
          <p:cNvPr id="2" name="Picture 2" descr="http://tapchicongsan.org.vn/Uploads/huunguyen/Doan-Thanh-nien.jpg">
            <a:extLst>
              <a:ext uri="{FF2B5EF4-FFF2-40B4-BE49-F238E27FC236}">
                <a16:creationId xmlns:a16="http://schemas.microsoft.com/office/drawing/2014/main" id="{007506EE-AC39-F6C3-60A4-4B9AE0E0F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2208" y="2383990"/>
            <a:ext cx="2682252" cy="224834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ttp://th-qtho1.quangdien.thuathienhue.edu.vn/imgs/Thu_muc_he_thong/_Nam_2014/_Thang_05/images1-.jpg">
            <a:extLst>
              <a:ext uri="{FF2B5EF4-FFF2-40B4-BE49-F238E27FC236}">
                <a16:creationId xmlns:a16="http://schemas.microsoft.com/office/drawing/2014/main" id="{FB103F81-E61F-FACB-CD9A-14B5C61208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577"/>
          <a:stretch/>
        </p:blipFill>
        <p:spPr bwMode="auto">
          <a:xfrm>
            <a:off x="7657479" y="748935"/>
            <a:ext cx="2587625" cy="21124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Kết quả hình ảnh cho nông hội">
            <a:extLst>
              <a:ext uri="{FF2B5EF4-FFF2-40B4-BE49-F238E27FC236}">
                <a16:creationId xmlns:a16="http://schemas.microsoft.com/office/drawing/2014/main" id="{12785542-AD1D-E936-350D-1569FB583C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693" y="3262375"/>
            <a:ext cx="2381250" cy="179813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A904AF3-31E2-0A84-5560-6ABBBF4A0BA0}"/>
              </a:ext>
            </a:extLst>
          </p:cNvPr>
          <p:cNvSpPr txBox="1"/>
          <p:nvPr/>
        </p:nvSpPr>
        <p:spPr>
          <a:xfrm>
            <a:off x="5162620" y="4632338"/>
            <a:ext cx="5653014" cy="1446550"/>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anchor="ctr">
            <a:spAutoFit/>
          </a:bodyPr>
          <a:lstStyle/>
          <a:p>
            <a:r>
              <a:rPr lang="en-US" sz="22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vi-VN" sz="2200">
                <a:latin typeface="NewCentury-Narrow" panose="020B0500000000000000" pitchFamily="34" charset="0"/>
                <a:ea typeface="NewCentury-Narrow" panose="020B0500000000000000" pitchFamily="34" charset="0"/>
                <a:cs typeface="NewCentury-Narrow" panose="020B0500000000000000" pitchFamily="34" charset="0"/>
              </a:rPr>
              <a:t>Mặt trận dân tộc thống nhất </a:t>
            </a:r>
            <a:r>
              <a:rPr lang="en-US" sz="2200">
                <a:latin typeface="NewCentury-Narrow" panose="020B0500000000000000" pitchFamily="34" charset="0"/>
                <a:ea typeface="NewCentury-Narrow" panose="020B0500000000000000" pitchFamily="34" charset="0"/>
                <a:cs typeface="NewCentury-Narrow" panose="020B0500000000000000" pitchFamily="34" charset="0"/>
              </a:rPr>
              <a:t>phải </a:t>
            </a:r>
            <a:r>
              <a:rPr lang="vi-VN" sz="2200">
                <a:latin typeface="NewCentury-Narrow" panose="020B0500000000000000" pitchFamily="34" charset="0"/>
                <a:ea typeface="NewCentury-Narrow" panose="020B0500000000000000" pitchFamily="34" charset="0"/>
                <a:cs typeface="NewCentury-Narrow" panose="020B0500000000000000" pitchFamily="34" charset="0"/>
              </a:rPr>
              <a:t>là nơi quy tụ mọi tổ chức và cá nhân yêu nước, tập hợp mọi người dân nước Việt, cả trong nước và kiều bào sinh sống ở nước ngoài. </a:t>
            </a:r>
            <a:endParaRPr lang="en-US" sz="2200"/>
          </a:p>
        </p:txBody>
      </p:sp>
      <p:pic>
        <p:nvPicPr>
          <p:cNvPr id="13" name="Graphic 12" descr="Arrow Rotate right">
            <a:extLst>
              <a:ext uri="{FF2B5EF4-FFF2-40B4-BE49-F238E27FC236}">
                <a16:creationId xmlns:a16="http://schemas.microsoft.com/office/drawing/2014/main" id="{DA70DF39-D362-4E53-802E-6819601AB5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42552" y="2322206"/>
            <a:ext cx="687003" cy="687003"/>
          </a:xfrm>
          <a:prstGeom prst="rect">
            <a:avLst/>
          </a:prstGeom>
        </p:spPr>
      </p:pic>
      <p:pic>
        <p:nvPicPr>
          <p:cNvPr id="14" name="Graphic 13" descr="Arrow Rotate right">
            <a:extLst>
              <a:ext uri="{FF2B5EF4-FFF2-40B4-BE49-F238E27FC236}">
                <a16:creationId xmlns:a16="http://schemas.microsoft.com/office/drawing/2014/main" id="{55DAFA75-DB40-E959-E0CE-CB06304F6E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74531" y="4038856"/>
            <a:ext cx="687003" cy="687003"/>
          </a:xfrm>
          <a:prstGeom prst="rect">
            <a:avLst/>
          </a:prstGeom>
        </p:spPr>
      </p:pic>
      <p:pic>
        <p:nvPicPr>
          <p:cNvPr id="8" name="Picture 7" descr="C:\Users\QUOC HUY\Desktop\Logo_Đại_học_FPT.png">
            <a:extLst>
              <a:ext uri="{FF2B5EF4-FFF2-40B4-BE49-F238E27FC236}">
                <a16:creationId xmlns:a16="http://schemas.microsoft.com/office/drawing/2014/main" id="{1A1EA392-E518-037D-2593-5E0F02FFB06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17215" y="527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pic>
        <p:nvPicPr>
          <p:cNvPr id="10" name="Picture 6" descr="http://hoilhpn.org.vn/images_upload/small_9136.jpg">
            <a:extLst>
              <a:ext uri="{FF2B5EF4-FFF2-40B4-BE49-F238E27FC236}">
                <a16:creationId xmlns:a16="http://schemas.microsoft.com/office/drawing/2014/main" id="{437BFC99-41E6-7D9B-2A8A-B1D4E202AC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60377" y="4430104"/>
            <a:ext cx="2381250" cy="211031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F4C2E374-DA52-1D98-20F3-BBADD5812646}"/>
              </a:ext>
            </a:extLst>
          </p:cNvPr>
          <p:cNvGrpSpPr/>
          <p:nvPr/>
        </p:nvGrpSpPr>
        <p:grpSpPr>
          <a:xfrm>
            <a:off x="-761223" y="4016416"/>
            <a:ext cx="4002918" cy="2723920"/>
            <a:chOff x="-633627" y="4016416"/>
            <a:chExt cx="4002918" cy="2723920"/>
          </a:xfrm>
        </p:grpSpPr>
        <p:sp>
          <p:nvSpPr>
            <p:cNvPr id="15" name="Freeform: Shape 14">
              <a:extLst>
                <a:ext uri="{FF2B5EF4-FFF2-40B4-BE49-F238E27FC236}">
                  <a16:creationId xmlns:a16="http://schemas.microsoft.com/office/drawing/2014/main" id="{A679EE30-12F1-369E-1019-85ABF9399B41}"/>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92D05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schemeClr val="accent1">
                    <a:lumMod val="75000"/>
                  </a:schemeClr>
                </a:solidFill>
              </a:endParaRPr>
            </a:p>
          </p:txBody>
        </p:sp>
        <p:sp>
          <p:nvSpPr>
            <p:cNvPr id="16" name="Freeform: Shape 15">
              <a:extLst>
                <a:ext uri="{FF2B5EF4-FFF2-40B4-BE49-F238E27FC236}">
                  <a16:creationId xmlns:a16="http://schemas.microsoft.com/office/drawing/2014/main" id="{C4D69F40-389B-3B00-86AE-876ECA36A42E}"/>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a:solidFill>
                <a:srgbClr val="92D05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schemeClr val="accent1">
                    <a:lumMod val="75000"/>
                  </a:schemeClr>
                </a:solidFill>
              </a:endParaRPr>
            </a:p>
          </p:txBody>
        </p:sp>
      </p:grpSp>
    </p:spTree>
    <p:extLst>
      <p:ext uri="{BB962C8B-B14F-4D97-AF65-F5344CB8AC3E}">
        <p14:creationId xmlns:p14="http://schemas.microsoft.com/office/powerpoint/2010/main" val="31156792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par>
                                <p:cTn id="13" presetID="16" presetClass="entr" presetSubtype="21"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par>
                                <p:cTn id="16" presetID="16" presetClass="entr" presetSubtype="21"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arn(inVertical)">
                                      <p:cBhvr>
                                        <p:cTn id="18" dur="500"/>
                                        <p:tgtEl>
                                          <p:spTgt spid="2"/>
                                        </p:tgtEl>
                                      </p:cBhvr>
                                    </p:animEffect>
                                  </p:childTnLst>
                                </p:cTn>
                              </p:par>
                              <p:par>
                                <p:cTn id="19" presetID="16" presetClass="entr" presetSubtype="21"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arn(inVertical)">
                                      <p:cBhvr>
                                        <p:cTn id="21" dur="500"/>
                                        <p:tgtEl>
                                          <p:spTgt spid="9"/>
                                        </p:tgtEl>
                                      </p:cBhvr>
                                    </p:animEffect>
                                  </p:childTnLst>
                                </p:cTn>
                              </p:par>
                              <p:par>
                                <p:cTn id="22" presetID="16" presetClass="entr" presetSubtype="21"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arn(inVertical)">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arn(inVertical)">
                                      <p:cBhvr>
                                        <p:cTn id="29" dur="500"/>
                                        <p:tgtEl>
                                          <p:spTgt spid="11"/>
                                        </p:tgtEl>
                                      </p:cBhvr>
                                    </p:animEffect>
                                  </p:childTnLst>
                                </p:cTn>
                              </p:par>
                              <p:par>
                                <p:cTn id="30" presetID="16" presetClass="entr" presetSubtype="21"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arn(inVertical)">
                                      <p:cBhvr>
                                        <p:cTn id="32" dur="500"/>
                                        <p:tgtEl>
                                          <p:spTgt spid="13"/>
                                        </p:tgtEl>
                                      </p:cBhvr>
                                    </p:animEffect>
                                  </p:childTnLst>
                                </p:cTn>
                              </p:par>
                              <p:par>
                                <p:cTn id="33" presetID="16" presetClass="entr" presetSubtype="21"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barn(inVertical)">
                                      <p:cBhvr>
                                        <p:cTn id="3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531</TotalTime>
  <Words>1958</Words>
  <Application>Microsoft Office PowerPoint</Application>
  <PresentationFormat>Widescreen</PresentationFormat>
  <Paragraphs>93</Paragraphs>
  <Slides>19</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Calibri</vt:lpstr>
      <vt:lpstr>Calibri Light</vt:lpstr>
      <vt:lpstr>NewCentury-Narrow</vt:lpstr>
      <vt:lpstr>Open Sans</vt:lpstr>
      <vt:lpstr>Sitka Subheading</vt:lpstr>
      <vt:lpstr>Wingdings</vt:lpstr>
      <vt:lpstr>ZapfChancery-Medium</vt:lpstr>
      <vt:lpstr>Office Theme</vt:lpstr>
      <vt:lpstr>PowerPoint Presentation</vt:lpstr>
      <vt:lpstr>PowerPoint Presentation</vt:lpstr>
      <vt:lpstr>PowerPoint Presentation</vt:lpstr>
      <vt:lpstr>1, Phải lấy lợi ích chung làm điểm quy tụ, đồng thời tôn trọng những lợi ích khác biệt chính đáng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Danh mục tài liệu tham khảo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huytran159.dn@gmail.com</dc:creator>
  <cp:lastModifiedBy>huytran159.dn@gmail.com</cp:lastModifiedBy>
  <cp:revision>28</cp:revision>
  <dcterms:created xsi:type="dcterms:W3CDTF">2024-02-17T23:51:45Z</dcterms:created>
  <dcterms:modified xsi:type="dcterms:W3CDTF">2024-03-07T14:33:56Z</dcterms:modified>
</cp:coreProperties>
</file>